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2"/>
    <p:sldId id="265" r:id="rId3"/>
    <p:sldId id="260" r:id="rId4"/>
    <p:sldId id="258" r:id="rId5"/>
    <p:sldId id="264" r:id="rId6"/>
    <p:sldId id="261" r:id="rId7"/>
    <p:sldId id="262" r:id="rId8"/>
    <p:sldId id="263" r:id="rId9"/>
    <p:sldId id="259" r:id="rId10"/>
    <p:sldId id="257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B79E48E-7DE3-45F6-8FF5-B1EB507E8F4F}" v="54" dt="2024-05-03T21:28:18.58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7" autoAdjust="0"/>
    <p:restoredTop sz="94660"/>
  </p:normalViewPr>
  <p:slideViewPr>
    <p:cSldViewPr snapToGrid="0">
      <p:cViewPr varScale="1">
        <p:scale>
          <a:sx n="72" d="100"/>
          <a:sy n="72" d="100"/>
        </p:scale>
        <p:origin x="855" y="3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riel Leahy" userId="af0a688c9e8c2c37" providerId="LiveId" clId="{CB79E48E-7DE3-45F6-8FF5-B1EB507E8F4F}"/>
    <pc:docChg chg="undo custSel addSld modSld sldOrd">
      <pc:chgData name="Ariel Leahy" userId="af0a688c9e8c2c37" providerId="LiveId" clId="{CB79E48E-7DE3-45F6-8FF5-B1EB507E8F4F}" dt="2024-05-03T21:55:01.205" v="1812" actId="478"/>
      <pc:docMkLst>
        <pc:docMk/>
      </pc:docMkLst>
      <pc:sldChg chg="addSp delSp modSp mod ord">
        <pc:chgData name="Ariel Leahy" userId="af0a688c9e8c2c37" providerId="LiveId" clId="{CB79E48E-7DE3-45F6-8FF5-B1EB507E8F4F}" dt="2024-04-25T18:47:10.139" v="1809" actId="20577"/>
        <pc:sldMkLst>
          <pc:docMk/>
          <pc:sldMk cId="709573478" sldId="257"/>
        </pc:sldMkLst>
        <pc:spChg chg="del mod">
          <ac:chgData name="Ariel Leahy" userId="af0a688c9e8c2c37" providerId="LiveId" clId="{CB79E48E-7DE3-45F6-8FF5-B1EB507E8F4F}" dt="2024-04-25T18:46:56.975" v="1797" actId="478"/>
          <ac:spMkLst>
            <pc:docMk/>
            <pc:sldMk cId="709573478" sldId="257"/>
            <ac:spMk id="2" creationId="{6A627C87-DA4A-08E3-ABFB-89BAA9FB6E2C}"/>
          </ac:spMkLst>
        </pc:spChg>
        <pc:spChg chg="mod">
          <ac:chgData name="Ariel Leahy" userId="af0a688c9e8c2c37" providerId="LiveId" clId="{CB79E48E-7DE3-45F6-8FF5-B1EB507E8F4F}" dt="2024-04-25T16:34:49.478" v="582" actId="14100"/>
          <ac:spMkLst>
            <pc:docMk/>
            <pc:sldMk cId="709573478" sldId="257"/>
            <ac:spMk id="3" creationId="{2E3620E2-516E-A08A-DB1D-E31DAEA765D2}"/>
          </ac:spMkLst>
        </pc:spChg>
        <pc:spChg chg="add del mod">
          <ac:chgData name="Ariel Leahy" userId="af0a688c9e8c2c37" providerId="LiveId" clId="{CB79E48E-7DE3-45F6-8FF5-B1EB507E8F4F}" dt="2024-04-25T18:47:03.630" v="1798" actId="478"/>
          <ac:spMkLst>
            <pc:docMk/>
            <pc:sldMk cId="709573478" sldId="257"/>
            <ac:spMk id="7" creationId="{FFCF2BB1-B0D1-D020-F5B3-CF14F7A08C22}"/>
          </ac:spMkLst>
        </pc:spChg>
        <pc:spChg chg="add mod">
          <ac:chgData name="Ariel Leahy" userId="af0a688c9e8c2c37" providerId="LiveId" clId="{CB79E48E-7DE3-45F6-8FF5-B1EB507E8F4F}" dt="2024-04-25T18:47:10.139" v="1809" actId="20577"/>
          <ac:spMkLst>
            <pc:docMk/>
            <pc:sldMk cId="709573478" sldId="257"/>
            <ac:spMk id="8" creationId="{28778DF3-9281-101A-B88C-15E66A391E1D}"/>
          </ac:spMkLst>
        </pc:spChg>
        <pc:picChg chg="add del mod">
          <ac:chgData name="Ariel Leahy" userId="af0a688c9e8c2c37" providerId="LiveId" clId="{CB79E48E-7DE3-45F6-8FF5-B1EB507E8F4F}" dt="2024-04-24T00:29:40.882" v="311" actId="478"/>
          <ac:picMkLst>
            <pc:docMk/>
            <pc:sldMk cId="709573478" sldId="257"/>
            <ac:picMk id="5" creationId="{C488AAE8-B6F2-3546-2EF8-730BE4B40C1F}"/>
          </ac:picMkLst>
        </pc:picChg>
      </pc:sldChg>
      <pc:sldChg chg="addSp delSp modSp mod">
        <pc:chgData name="Ariel Leahy" userId="af0a688c9e8c2c37" providerId="LiveId" clId="{CB79E48E-7DE3-45F6-8FF5-B1EB507E8F4F}" dt="2024-04-25T18:44:54.069" v="1725" actId="20577"/>
        <pc:sldMkLst>
          <pc:docMk/>
          <pc:sldMk cId="2002781226" sldId="258"/>
        </pc:sldMkLst>
        <pc:spChg chg="del mod">
          <ac:chgData name="Ariel Leahy" userId="af0a688c9e8c2c37" providerId="LiveId" clId="{CB79E48E-7DE3-45F6-8FF5-B1EB507E8F4F}" dt="2024-04-25T18:44:37.583" v="1712" actId="478"/>
          <ac:spMkLst>
            <pc:docMk/>
            <pc:sldMk cId="2002781226" sldId="258"/>
            <ac:spMk id="2" creationId="{573B4874-3748-8CD3-7A33-8B8C3C9AE210}"/>
          </ac:spMkLst>
        </pc:spChg>
        <pc:spChg chg="mod">
          <ac:chgData name="Ariel Leahy" userId="af0a688c9e8c2c37" providerId="LiveId" clId="{CB79E48E-7DE3-45F6-8FF5-B1EB507E8F4F}" dt="2024-04-25T18:38:37" v="1662" actId="20577"/>
          <ac:spMkLst>
            <pc:docMk/>
            <pc:sldMk cId="2002781226" sldId="258"/>
            <ac:spMk id="3" creationId="{1B3536AD-53A7-0FF4-3F22-6B83DB99C72E}"/>
          </ac:spMkLst>
        </pc:spChg>
        <pc:spChg chg="add mod">
          <ac:chgData name="Ariel Leahy" userId="af0a688c9e8c2c37" providerId="LiveId" clId="{CB79E48E-7DE3-45F6-8FF5-B1EB507E8F4F}" dt="2024-04-25T18:44:54.069" v="1725" actId="20577"/>
          <ac:spMkLst>
            <pc:docMk/>
            <pc:sldMk cId="2002781226" sldId="258"/>
            <ac:spMk id="6" creationId="{FD1B8E1A-E2C0-E33E-C244-29A3077F874B}"/>
          </ac:spMkLst>
        </pc:spChg>
        <pc:graphicFrameChg chg="add del mod">
          <ac:chgData name="Ariel Leahy" userId="af0a688c9e8c2c37" providerId="LiveId" clId="{CB79E48E-7DE3-45F6-8FF5-B1EB507E8F4F}" dt="2024-04-25T16:37:37.670" v="606" actId="478"/>
          <ac:graphicFrameMkLst>
            <pc:docMk/>
            <pc:sldMk cId="2002781226" sldId="258"/>
            <ac:graphicFrameMk id="4" creationId="{3DFF3963-C23C-A7A7-B00D-BEF64E34CAAE}"/>
          </ac:graphicFrameMkLst>
        </pc:graphicFrameChg>
        <pc:picChg chg="add mod">
          <ac:chgData name="Ariel Leahy" userId="af0a688c9e8c2c37" providerId="LiveId" clId="{CB79E48E-7DE3-45F6-8FF5-B1EB507E8F4F}" dt="2024-04-25T18:14:17.526" v="1528" actId="1076"/>
          <ac:picMkLst>
            <pc:docMk/>
            <pc:sldMk cId="2002781226" sldId="258"/>
            <ac:picMk id="5" creationId="{FA7DE18F-7620-BE84-15B4-0D05D0F3A7DF}"/>
          </ac:picMkLst>
        </pc:picChg>
      </pc:sldChg>
      <pc:sldChg chg="addSp delSp modSp mod">
        <pc:chgData name="Ariel Leahy" userId="af0a688c9e8c2c37" providerId="LiveId" clId="{CB79E48E-7DE3-45F6-8FF5-B1EB507E8F4F}" dt="2024-04-25T18:46:52.030" v="1796" actId="1076"/>
        <pc:sldMkLst>
          <pc:docMk/>
          <pc:sldMk cId="3940344314" sldId="259"/>
        </pc:sldMkLst>
        <pc:spChg chg="del">
          <ac:chgData name="Ariel Leahy" userId="af0a688c9e8c2c37" providerId="LiveId" clId="{CB79E48E-7DE3-45F6-8FF5-B1EB507E8F4F}" dt="2024-04-25T18:46:35.040" v="1775" actId="478"/>
          <ac:spMkLst>
            <pc:docMk/>
            <pc:sldMk cId="3940344314" sldId="259"/>
            <ac:spMk id="2" creationId="{8AF7F4C3-C245-47B0-840B-980A49EE7049}"/>
          </ac:spMkLst>
        </pc:spChg>
        <pc:spChg chg="add del">
          <ac:chgData name="Ariel Leahy" userId="af0a688c9e8c2c37" providerId="LiveId" clId="{CB79E48E-7DE3-45F6-8FF5-B1EB507E8F4F}" dt="2024-04-24T19:27:06.547" v="458" actId="22"/>
          <ac:spMkLst>
            <pc:docMk/>
            <pc:sldMk cId="3940344314" sldId="259"/>
            <ac:spMk id="7" creationId="{AE6C5B26-6E1D-684E-0A3A-DED139379CCC}"/>
          </ac:spMkLst>
        </pc:spChg>
        <pc:spChg chg="add mod">
          <ac:chgData name="Ariel Leahy" userId="af0a688c9e8c2c37" providerId="LiveId" clId="{CB79E48E-7DE3-45F6-8FF5-B1EB507E8F4F}" dt="2024-04-25T18:08:58.487" v="1521" actId="20577"/>
          <ac:spMkLst>
            <pc:docMk/>
            <pc:sldMk cId="3940344314" sldId="259"/>
            <ac:spMk id="10" creationId="{A2427641-FAEB-CAAF-070B-4F5E79E7352F}"/>
          </ac:spMkLst>
        </pc:spChg>
        <pc:spChg chg="add del mod">
          <ac:chgData name="Ariel Leahy" userId="af0a688c9e8c2c37" providerId="LiveId" clId="{CB79E48E-7DE3-45F6-8FF5-B1EB507E8F4F}" dt="2024-04-25T18:46:38" v="1776"/>
          <ac:spMkLst>
            <pc:docMk/>
            <pc:sldMk cId="3940344314" sldId="259"/>
            <ac:spMk id="12" creationId="{6544C132-52A5-D9FB-9566-FF174AA96313}"/>
          </ac:spMkLst>
        </pc:spChg>
        <pc:spChg chg="add mod">
          <ac:chgData name="Ariel Leahy" userId="af0a688c9e8c2c37" providerId="LiveId" clId="{CB79E48E-7DE3-45F6-8FF5-B1EB507E8F4F}" dt="2024-04-25T18:46:52.030" v="1796" actId="1076"/>
          <ac:spMkLst>
            <pc:docMk/>
            <pc:sldMk cId="3940344314" sldId="259"/>
            <ac:spMk id="13" creationId="{713B7556-0B01-6D4E-09F0-0684C82A0270}"/>
          </ac:spMkLst>
        </pc:spChg>
        <pc:graphicFrameChg chg="mod modGraphic">
          <ac:chgData name="Ariel Leahy" userId="af0a688c9e8c2c37" providerId="LiveId" clId="{CB79E48E-7DE3-45F6-8FF5-B1EB507E8F4F}" dt="2024-04-25T18:02:25.838" v="1262" actId="13926"/>
          <ac:graphicFrameMkLst>
            <pc:docMk/>
            <pc:sldMk cId="3940344314" sldId="259"/>
            <ac:graphicFrameMk id="4" creationId="{90AD6D33-F90A-2B1B-A4D3-A9E921AB45ED}"/>
          </ac:graphicFrameMkLst>
        </pc:graphicFrameChg>
        <pc:picChg chg="add del mod">
          <ac:chgData name="Ariel Leahy" userId="af0a688c9e8c2c37" providerId="LiveId" clId="{CB79E48E-7DE3-45F6-8FF5-B1EB507E8F4F}" dt="2024-04-25T16:45:26.509" v="638" actId="478"/>
          <ac:picMkLst>
            <pc:docMk/>
            <pc:sldMk cId="3940344314" sldId="259"/>
            <ac:picMk id="5" creationId="{42A452AB-F4C2-7319-8901-EE6A9FC50951}"/>
          </ac:picMkLst>
        </pc:picChg>
        <pc:picChg chg="add del mod">
          <ac:chgData name="Ariel Leahy" userId="af0a688c9e8c2c37" providerId="LiveId" clId="{CB79E48E-7DE3-45F6-8FF5-B1EB507E8F4F}" dt="2024-04-25T16:45:27.464" v="639" actId="478"/>
          <ac:picMkLst>
            <pc:docMk/>
            <pc:sldMk cId="3940344314" sldId="259"/>
            <ac:picMk id="9" creationId="{D0067382-0D31-2518-42A1-6BE6E50A6850}"/>
          </ac:picMkLst>
        </pc:picChg>
      </pc:sldChg>
      <pc:sldChg chg="addSp delSp modSp mod delAnim modAnim">
        <pc:chgData name="Ariel Leahy" userId="af0a688c9e8c2c37" providerId="LiveId" clId="{CB79E48E-7DE3-45F6-8FF5-B1EB507E8F4F}" dt="2024-05-03T21:55:01.205" v="1812" actId="478"/>
        <pc:sldMkLst>
          <pc:docMk/>
          <pc:sldMk cId="220396815" sldId="260"/>
        </pc:sldMkLst>
        <pc:spChg chg="add mod ord">
          <ac:chgData name="Ariel Leahy" userId="af0a688c9e8c2c37" providerId="LiveId" clId="{CB79E48E-7DE3-45F6-8FF5-B1EB507E8F4F}" dt="2024-04-24T00:16:19.786" v="71" actId="164"/>
          <ac:spMkLst>
            <pc:docMk/>
            <pc:sldMk cId="220396815" sldId="260"/>
            <ac:spMk id="3" creationId="{F5AF436C-69C2-41F0-1BEB-B7A829C706DB}"/>
          </ac:spMkLst>
        </pc:spChg>
        <pc:spChg chg="add mod">
          <ac:chgData name="Ariel Leahy" userId="af0a688c9e8c2c37" providerId="LiveId" clId="{CB79E48E-7DE3-45F6-8FF5-B1EB507E8F4F}" dt="2024-04-24T00:16:19.786" v="71" actId="164"/>
          <ac:spMkLst>
            <pc:docMk/>
            <pc:sldMk cId="220396815" sldId="260"/>
            <ac:spMk id="4" creationId="{29594799-B98F-E9CB-7DDA-2FB2EB943B5D}"/>
          </ac:spMkLst>
        </pc:spChg>
        <pc:spChg chg="mod">
          <ac:chgData name="Ariel Leahy" userId="af0a688c9e8c2c37" providerId="LiveId" clId="{CB79E48E-7DE3-45F6-8FF5-B1EB507E8F4F}" dt="2024-04-24T00:03:16.292" v="24" actId="164"/>
          <ac:spMkLst>
            <pc:docMk/>
            <pc:sldMk cId="220396815" sldId="260"/>
            <ac:spMk id="7" creationId="{88AE2D02-90F6-9C1F-F5B4-D283CD8299A4}"/>
          </ac:spMkLst>
        </pc:spChg>
        <pc:spChg chg="add mod">
          <ac:chgData name="Ariel Leahy" userId="af0a688c9e8c2c37" providerId="LiveId" clId="{CB79E48E-7DE3-45F6-8FF5-B1EB507E8F4F}" dt="2024-04-24T00:16:19.786" v="71" actId="164"/>
          <ac:spMkLst>
            <pc:docMk/>
            <pc:sldMk cId="220396815" sldId="260"/>
            <ac:spMk id="8" creationId="{1AB1E735-2C33-2598-7DD8-E6A7616DEE7B}"/>
          </ac:spMkLst>
        </pc:spChg>
        <pc:spChg chg="mod">
          <ac:chgData name="Ariel Leahy" userId="af0a688c9e8c2c37" providerId="LiveId" clId="{CB79E48E-7DE3-45F6-8FF5-B1EB507E8F4F}" dt="2024-04-24T00:03:16.292" v="24" actId="164"/>
          <ac:spMkLst>
            <pc:docMk/>
            <pc:sldMk cId="220396815" sldId="260"/>
            <ac:spMk id="12" creationId="{48B6F3CA-6148-F140-B0F9-737090A14398}"/>
          </ac:spMkLst>
        </pc:spChg>
        <pc:spChg chg="mod">
          <ac:chgData name="Ariel Leahy" userId="af0a688c9e8c2c37" providerId="LiveId" clId="{CB79E48E-7DE3-45F6-8FF5-B1EB507E8F4F}" dt="2024-05-03T21:28:18.582" v="1810"/>
          <ac:spMkLst>
            <pc:docMk/>
            <pc:sldMk cId="220396815" sldId="260"/>
            <ac:spMk id="14" creationId="{0934B2BD-B4D9-A27D-9EDC-8132602D2026}"/>
          </ac:spMkLst>
        </pc:spChg>
        <pc:spChg chg="mod">
          <ac:chgData name="Ariel Leahy" userId="af0a688c9e8c2c37" providerId="LiveId" clId="{CB79E48E-7DE3-45F6-8FF5-B1EB507E8F4F}" dt="2024-05-03T21:28:18.582" v="1810"/>
          <ac:spMkLst>
            <pc:docMk/>
            <pc:sldMk cId="220396815" sldId="260"/>
            <ac:spMk id="16" creationId="{F30D12CE-1C1C-D7CC-12E4-990F12ABA80C}"/>
          </ac:spMkLst>
        </pc:spChg>
        <pc:spChg chg="mod">
          <ac:chgData name="Ariel Leahy" userId="af0a688c9e8c2c37" providerId="LiveId" clId="{CB79E48E-7DE3-45F6-8FF5-B1EB507E8F4F}" dt="2024-05-03T21:28:18.582" v="1810"/>
          <ac:spMkLst>
            <pc:docMk/>
            <pc:sldMk cId="220396815" sldId="260"/>
            <ac:spMk id="17" creationId="{A87480EE-3E4D-280B-3570-60B5C30008E3}"/>
          </ac:spMkLst>
        </pc:spChg>
        <pc:grpChg chg="add mod">
          <ac:chgData name="Ariel Leahy" userId="af0a688c9e8c2c37" providerId="LiveId" clId="{CB79E48E-7DE3-45F6-8FF5-B1EB507E8F4F}" dt="2024-04-24T00:03:20.120" v="26" actId="1076"/>
          <ac:grpSpMkLst>
            <pc:docMk/>
            <pc:sldMk cId="220396815" sldId="260"/>
            <ac:grpSpMk id="2" creationId="{29A78721-6AAF-64DB-202F-86EE0EEE4D68}"/>
          </ac:grpSpMkLst>
        </pc:grpChg>
        <pc:grpChg chg="add mod ord">
          <ac:chgData name="Ariel Leahy" userId="af0a688c9e8c2c37" providerId="LiveId" clId="{CB79E48E-7DE3-45F6-8FF5-B1EB507E8F4F}" dt="2024-04-24T00:16:32.067" v="72" actId="171"/>
          <ac:grpSpMkLst>
            <pc:docMk/>
            <pc:sldMk cId="220396815" sldId="260"/>
            <ac:grpSpMk id="9" creationId="{CC77547A-9BA4-A96F-BBA8-C9BB031C9A71}"/>
          </ac:grpSpMkLst>
        </pc:grpChg>
        <pc:grpChg chg="add del mod">
          <ac:chgData name="Ariel Leahy" userId="af0a688c9e8c2c37" providerId="LiveId" clId="{CB79E48E-7DE3-45F6-8FF5-B1EB507E8F4F}" dt="2024-05-03T21:55:01.205" v="1812" actId="478"/>
          <ac:grpSpMkLst>
            <pc:docMk/>
            <pc:sldMk cId="220396815" sldId="260"/>
            <ac:grpSpMk id="13" creationId="{1B12A3CD-91F3-2D16-FD29-884DACB7BDD7}"/>
          </ac:grpSpMkLst>
        </pc:grpChg>
        <pc:graphicFrameChg chg="add mod modGraphic">
          <ac:chgData name="Ariel Leahy" userId="af0a688c9e8c2c37" providerId="LiveId" clId="{CB79E48E-7DE3-45F6-8FF5-B1EB507E8F4F}" dt="2024-04-25T16:38:16.382" v="614" actId="1076"/>
          <ac:graphicFrameMkLst>
            <pc:docMk/>
            <pc:sldMk cId="220396815" sldId="260"/>
            <ac:graphicFrameMk id="11" creationId="{44267615-0F43-E555-B1CA-514BE1EBDAA4}"/>
          </ac:graphicFrameMkLst>
        </pc:graphicFrameChg>
        <pc:picChg chg="mod modCrop">
          <ac:chgData name="Ariel Leahy" userId="af0a688c9e8c2c37" providerId="LiveId" clId="{CB79E48E-7DE3-45F6-8FF5-B1EB507E8F4F}" dt="2024-04-24T00:16:19.786" v="71" actId="164"/>
          <ac:picMkLst>
            <pc:docMk/>
            <pc:sldMk cId="220396815" sldId="260"/>
            <ac:picMk id="6" creationId="{1E03D7E6-7AAA-BA7A-F6EC-040310F41044}"/>
          </ac:picMkLst>
        </pc:picChg>
        <pc:picChg chg="del mod">
          <ac:chgData name="Ariel Leahy" userId="af0a688c9e8c2c37" providerId="LiveId" clId="{CB79E48E-7DE3-45F6-8FF5-B1EB507E8F4F}" dt="2024-05-03T21:54:57.683" v="1811" actId="478"/>
          <ac:picMkLst>
            <pc:docMk/>
            <pc:sldMk cId="220396815" sldId="260"/>
            <ac:picMk id="15" creationId="{A561EDAB-C8E0-4226-147B-41D1BDD7BDF1}"/>
          </ac:picMkLst>
        </pc:picChg>
        <pc:cxnChg chg="mod">
          <ac:chgData name="Ariel Leahy" userId="af0a688c9e8c2c37" providerId="LiveId" clId="{CB79E48E-7DE3-45F6-8FF5-B1EB507E8F4F}" dt="2024-04-24T00:03:16.292" v="24" actId="164"/>
          <ac:cxnSpMkLst>
            <pc:docMk/>
            <pc:sldMk cId="220396815" sldId="260"/>
            <ac:cxnSpMk id="10" creationId="{FC2FA59E-05B0-3F51-7902-EBA4D6FC3F26}"/>
          </ac:cxnSpMkLst>
        </pc:cxnChg>
      </pc:sldChg>
      <pc:sldChg chg="addSp delSp modSp add mod modAnim">
        <pc:chgData name="Ariel Leahy" userId="af0a688c9e8c2c37" providerId="LiveId" clId="{CB79E48E-7DE3-45F6-8FF5-B1EB507E8F4F}" dt="2024-04-25T18:45:45.125" v="1748" actId="20577"/>
        <pc:sldMkLst>
          <pc:docMk/>
          <pc:sldMk cId="1184253683" sldId="261"/>
        </pc:sldMkLst>
        <pc:spChg chg="del mod">
          <ac:chgData name="Ariel Leahy" userId="af0a688c9e8c2c37" providerId="LiveId" clId="{CB79E48E-7DE3-45F6-8FF5-B1EB507E8F4F}" dt="2024-04-25T18:45:31.458" v="1739" actId="478"/>
          <ac:spMkLst>
            <pc:docMk/>
            <pc:sldMk cId="1184253683" sldId="261"/>
            <ac:spMk id="2" creationId="{573B4874-3748-8CD3-7A33-8B8C3C9AE210}"/>
          </ac:spMkLst>
        </pc:spChg>
        <pc:spChg chg="del mod">
          <ac:chgData name="Ariel Leahy" userId="af0a688c9e8c2c37" providerId="LiveId" clId="{CB79E48E-7DE3-45F6-8FF5-B1EB507E8F4F}" dt="2024-04-25T16:36:56.942" v="604" actId="478"/>
          <ac:spMkLst>
            <pc:docMk/>
            <pc:sldMk cId="1184253683" sldId="261"/>
            <ac:spMk id="3" creationId="{1B3536AD-53A7-0FF4-3F22-6B83DB99C72E}"/>
          </ac:spMkLst>
        </pc:spChg>
        <pc:spChg chg="add mod">
          <ac:chgData name="Ariel Leahy" userId="af0a688c9e8c2c37" providerId="LiveId" clId="{CB79E48E-7DE3-45F6-8FF5-B1EB507E8F4F}" dt="2024-04-25T18:03:19.790" v="1268" actId="1076"/>
          <ac:spMkLst>
            <pc:docMk/>
            <pc:sldMk cId="1184253683" sldId="261"/>
            <ac:spMk id="9" creationId="{5F3FA5D2-EA16-02CF-C585-3BF8150481FE}"/>
          </ac:spMkLst>
        </pc:spChg>
        <pc:spChg chg="add mod">
          <ac:chgData name="Ariel Leahy" userId="af0a688c9e8c2c37" providerId="LiveId" clId="{CB79E48E-7DE3-45F6-8FF5-B1EB507E8F4F}" dt="2024-04-25T17:52:27.341" v="772" actId="208"/>
          <ac:spMkLst>
            <pc:docMk/>
            <pc:sldMk cId="1184253683" sldId="261"/>
            <ac:spMk id="10" creationId="{CF9B27F4-466F-9C02-D785-8A118FCF3325}"/>
          </ac:spMkLst>
        </pc:spChg>
        <pc:spChg chg="add mod">
          <ac:chgData name="Ariel Leahy" userId="af0a688c9e8c2c37" providerId="LiveId" clId="{CB79E48E-7DE3-45F6-8FF5-B1EB507E8F4F}" dt="2024-04-25T18:15:39.577" v="1543" actId="1076"/>
          <ac:spMkLst>
            <pc:docMk/>
            <pc:sldMk cId="1184253683" sldId="261"/>
            <ac:spMk id="12" creationId="{EE40E95F-3B56-1A00-569B-8773150C15BF}"/>
          </ac:spMkLst>
        </pc:spChg>
        <pc:spChg chg="add mod">
          <ac:chgData name="Ariel Leahy" userId="af0a688c9e8c2c37" providerId="LiveId" clId="{CB79E48E-7DE3-45F6-8FF5-B1EB507E8F4F}" dt="2024-04-25T18:45:45.125" v="1748" actId="20577"/>
          <ac:spMkLst>
            <pc:docMk/>
            <pc:sldMk cId="1184253683" sldId="261"/>
            <ac:spMk id="14" creationId="{6891FF2A-28F0-E3B3-9039-C9809FBCE72D}"/>
          </ac:spMkLst>
        </pc:spChg>
        <pc:spChg chg="add del mod">
          <ac:chgData name="Ariel Leahy" userId="af0a688c9e8c2c37" providerId="LiveId" clId="{CB79E48E-7DE3-45F6-8FF5-B1EB507E8F4F}" dt="2024-04-25T18:45:36.289" v="1740" actId="478"/>
          <ac:spMkLst>
            <pc:docMk/>
            <pc:sldMk cId="1184253683" sldId="261"/>
            <ac:spMk id="16" creationId="{DB0B2F5F-0466-5958-0F10-1949E481712F}"/>
          </ac:spMkLst>
        </pc:spChg>
        <pc:grpChg chg="add mod">
          <ac:chgData name="Ariel Leahy" userId="af0a688c9e8c2c37" providerId="LiveId" clId="{CB79E48E-7DE3-45F6-8FF5-B1EB507E8F4F}" dt="2024-04-25T18:15:39.577" v="1543" actId="1076"/>
          <ac:grpSpMkLst>
            <pc:docMk/>
            <pc:sldMk cId="1184253683" sldId="261"/>
            <ac:grpSpMk id="13" creationId="{4A40078E-2D98-48E9-E0B0-653D851C10AE}"/>
          </ac:grpSpMkLst>
        </pc:grpChg>
        <pc:graphicFrameChg chg="add mod modGraphic">
          <ac:chgData name="Ariel Leahy" userId="af0a688c9e8c2c37" providerId="LiveId" clId="{CB79E48E-7DE3-45F6-8FF5-B1EB507E8F4F}" dt="2024-04-25T16:43:26.044" v="625" actId="1076"/>
          <ac:graphicFrameMkLst>
            <pc:docMk/>
            <pc:sldMk cId="1184253683" sldId="261"/>
            <ac:graphicFrameMk id="6" creationId="{AF8B82CA-CBE0-2C32-5786-FAC76ED07821}"/>
          </ac:graphicFrameMkLst>
        </pc:graphicFrameChg>
        <pc:picChg chg="add mod">
          <ac:chgData name="Ariel Leahy" userId="af0a688c9e8c2c37" providerId="LiveId" clId="{CB79E48E-7DE3-45F6-8FF5-B1EB507E8F4F}" dt="2024-04-25T16:45:23.367" v="637" actId="14100"/>
          <ac:picMkLst>
            <pc:docMk/>
            <pc:sldMk cId="1184253683" sldId="261"/>
            <ac:picMk id="4" creationId="{68FF5845-9082-BBBD-E687-E6F36038EC7D}"/>
          </ac:picMkLst>
        </pc:picChg>
        <pc:picChg chg="add mod modCrop">
          <ac:chgData name="Ariel Leahy" userId="af0a688c9e8c2c37" providerId="LiveId" clId="{CB79E48E-7DE3-45F6-8FF5-B1EB507E8F4F}" dt="2024-04-25T16:44:51.906" v="634" actId="208"/>
          <ac:picMkLst>
            <pc:docMk/>
            <pc:sldMk cId="1184253683" sldId="261"/>
            <ac:picMk id="5" creationId="{42EDFCAF-9079-BCF3-9812-8EB16626515B}"/>
          </ac:picMkLst>
        </pc:picChg>
        <pc:picChg chg="add mod">
          <ac:chgData name="Ariel Leahy" userId="af0a688c9e8c2c37" providerId="LiveId" clId="{CB79E48E-7DE3-45F6-8FF5-B1EB507E8F4F}" dt="2024-04-25T18:03:15.846" v="1267" actId="1076"/>
          <ac:picMkLst>
            <pc:docMk/>
            <pc:sldMk cId="1184253683" sldId="261"/>
            <ac:picMk id="8" creationId="{8C229DA4-B51C-8DE6-581F-E803944103D6}"/>
          </ac:picMkLst>
        </pc:picChg>
        <pc:picChg chg="add mod">
          <ac:chgData name="Ariel Leahy" userId="af0a688c9e8c2c37" providerId="LiveId" clId="{CB79E48E-7DE3-45F6-8FF5-B1EB507E8F4F}" dt="2024-04-25T18:15:39.577" v="1543" actId="1076"/>
          <ac:picMkLst>
            <pc:docMk/>
            <pc:sldMk cId="1184253683" sldId="261"/>
            <ac:picMk id="11" creationId="{D1F29FF1-97FA-7013-88CE-130A5173B11D}"/>
          </ac:picMkLst>
        </pc:picChg>
      </pc:sldChg>
      <pc:sldChg chg="addSp delSp modSp add mod delAnim modAnim">
        <pc:chgData name="Ariel Leahy" userId="af0a688c9e8c2c37" providerId="LiveId" clId="{CB79E48E-7DE3-45F6-8FF5-B1EB507E8F4F}" dt="2024-04-25T18:46:01.657" v="1758" actId="20577"/>
        <pc:sldMkLst>
          <pc:docMk/>
          <pc:sldMk cId="3433776373" sldId="262"/>
        </pc:sldMkLst>
        <pc:spChg chg="del mod">
          <ac:chgData name="Ariel Leahy" userId="af0a688c9e8c2c37" providerId="LiveId" clId="{CB79E48E-7DE3-45F6-8FF5-B1EB507E8F4F}" dt="2024-04-25T18:45:53.517" v="1749" actId="478"/>
          <ac:spMkLst>
            <pc:docMk/>
            <pc:sldMk cId="3433776373" sldId="262"/>
            <ac:spMk id="2" creationId="{573B4874-3748-8CD3-7A33-8B8C3C9AE210}"/>
          </ac:spMkLst>
        </pc:spChg>
        <pc:spChg chg="add del mod">
          <ac:chgData name="Ariel Leahy" userId="af0a688c9e8c2c37" providerId="LiveId" clId="{CB79E48E-7DE3-45F6-8FF5-B1EB507E8F4F}" dt="2024-04-25T18:45:55.070" v="1750" actId="478"/>
          <ac:spMkLst>
            <pc:docMk/>
            <pc:sldMk cId="3433776373" sldId="262"/>
            <ac:spMk id="13" creationId="{2B341167-7073-1CC7-B546-1654F308448C}"/>
          </ac:spMkLst>
        </pc:spChg>
        <pc:spChg chg="add mod">
          <ac:chgData name="Ariel Leahy" userId="af0a688c9e8c2c37" providerId="LiveId" clId="{CB79E48E-7DE3-45F6-8FF5-B1EB507E8F4F}" dt="2024-04-25T18:46:01.657" v="1758" actId="20577"/>
          <ac:spMkLst>
            <pc:docMk/>
            <pc:sldMk cId="3433776373" sldId="262"/>
            <ac:spMk id="14" creationId="{86775A4F-FCBA-4889-FAEA-F76078ECA9A6}"/>
          </ac:spMkLst>
        </pc:spChg>
        <pc:picChg chg="del">
          <ac:chgData name="Ariel Leahy" userId="af0a688c9e8c2c37" providerId="LiveId" clId="{CB79E48E-7DE3-45F6-8FF5-B1EB507E8F4F}" dt="2024-04-25T17:09:40.533" v="650" actId="478"/>
          <ac:picMkLst>
            <pc:docMk/>
            <pc:sldMk cId="3433776373" sldId="262"/>
            <ac:picMk id="4" creationId="{68FF5845-9082-BBBD-E687-E6F36038EC7D}"/>
          </ac:picMkLst>
        </pc:picChg>
        <pc:picChg chg="del">
          <ac:chgData name="Ariel Leahy" userId="af0a688c9e8c2c37" providerId="LiveId" clId="{CB79E48E-7DE3-45F6-8FF5-B1EB507E8F4F}" dt="2024-04-25T17:09:55.076" v="657" actId="478"/>
          <ac:picMkLst>
            <pc:docMk/>
            <pc:sldMk cId="3433776373" sldId="262"/>
            <ac:picMk id="5" creationId="{42EDFCAF-9079-BCF3-9812-8EB16626515B}"/>
          </ac:picMkLst>
        </pc:picChg>
        <pc:picChg chg="add mod">
          <ac:chgData name="Ariel Leahy" userId="af0a688c9e8c2c37" providerId="LiveId" clId="{CB79E48E-7DE3-45F6-8FF5-B1EB507E8F4F}" dt="2024-04-25T17:09:47.440" v="655" actId="208"/>
          <ac:picMkLst>
            <pc:docMk/>
            <pc:sldMk cId="3433776373" sldId="262"/>
            <ac:picMk id="7" creationId="{3D2467AB-735A-88D4-A147-953D9F04CCCA}"/>
          </ac:picMkLst>
        </pc:picChg>
        <pc:picChg chg="add mod">
          <ac:chgData name="Ariel Leahy" userId="af0a688c9e8c2c37" providerId="LiveId" clId="{CB79E48E-7DE3-45F6-8FF5-B1EB507E8F4F}" dt="2024-04-25T17:32:29.859" v="674" actId="1076"/>
          <ac:picMkLst>
            <pc:docMk/>
            <pc:sldMk cId="3433776373" sldId="262"/>
            <ac:picMk id="9" creationId="{C1346FF6-65F0-5A7B-E809-FF5D3701A92D}"/>
          </ac:picMkLst>
        </pc:picChg>
        <pc:picChg chg="add mod">
          <ac:chgData name="Ariel Leahy" userId="af0a688c9e8c2c37" providerId="LiveId" clId="{CB79E48E-7DE3-45F6-8FF5-B1EB507E8F4F}" dt="2024-04-25T17:32:38.052" v="677" actId="208"/>
          <ac:picMkLst>
            <pc:docMk/>
            <pc:sldMk cId="3433776373" sldId="262"/>
            <ac:picMk id="11" creationId="{1B4BEBF5-BE4E-F95B-D5C1-75FB077F4B30}"/>
          </ac:picMkLst>
        </pc:picChg>
      </pc:sldChg>
      <pc:sldChg chg="addSp delSp modSp add mod ord">
        <pc:chgData name="Ariel Leahy" userId="af0a688c9e8c2c37" providerId="LiveId" clId="{CB79E48E-7DE3-45F6-8FF5-B1EB507E8F4F}" dt="2024-04-25T18:46:24.919" v="1774" actId="20577"/>
        <pc:sldMkLst>
          <pc:docMk/>
          <pc:sldMk cId="180547476" sldId="263"/>
        </pc:sldMkLst>
        <pc:spChg chg="del mod">
          <ac:chgData name="Ariel Leahy" userId="af0a688c9e8c2c37" providerId="LiveId" clId="{CB79E48E-7DE3-45F6-8FF5-B1EB507E8F4F}" dt="2024-04-25T18:46:10.915" v="1759" actId="478"/>
          <ac:spMkLst>
            <pc:docMk/>
            <pc:sldMk cId="180547476" sldId="263"/>
            <ac:spMk id="2" creationId="{573B4874-3748-8CD3-7A33-8B8C3C9AE210}"/>
          </ac:spMkLst>
        </pc:spChg>
        <pc:spChg chg="mod">
          <ac:chgData name="Ariel Leahy" userId="af0a688c9e8c2c37" providerId="LiveId" clId="{CB79E48E-7DE3-45F6-8FF5-B1EB507E8F4F}" dt="2024-04-25T17:46:53.258" v="730" actId="1076"/>
          <ac:spMkLst>
            <pc:docMk/>
            <pc:sldMk cId="180547476" sldId="263"/>
            <ac:spMk id="3" creationId="{1B3536AD-53A7-0FF4-3F22-6B83DB99C72E}"/>
          </ac:spMkLst>
        </pc:spChg>
        <pc:spChg chg="add del mod">
          <ac:chgData name="Ariel Leahy" userId="af0a688c9e8c2c37" providerId="LiveId" clId="{CB79E48E-7DE3-45F6-8FF5-B1EB507E8F4F}" dt="2024-04-25T18:46:18.916" v="1761" actId="478"/>
          <ac:spMkLst>
            <pc:docMk/>
            <pc:sldMk cId="180547476" sldId="263"/>
            <ac:spMk id="5" creationId="{D8ACB902-631C-AD2D-4AC3-540E952146A5}"/>
          </ac:spMkLst>
        </pc:spChg>
        <pc:spChg chg="add mod">
          <ac:chgData name="Ariel Leahy" userId="af0a688c9e8c2c37" providerId="LiveId" clId="{CB79E48E-7DE3-45F6-8FF5-B1EB507E8F4F}" dt="2024-04-25T18:46:24.919" v="1774" actId="20577"/>
          <ac:spMkLst>
            <pc:docMk/>
            <pc:sldMk cId="180547476" sldId="263"/>
            <ac:spMk id="6" creationId="{E7AE2C0E-E28D-D285-D101-25AB47EB9745}"/>
          </ac:spMkLst>
        </pc:spChg>
      </pc:sldChg>
      <pc:sldChg chg="addSp delSp modSp add mod">
        <pc:chgData name="Ariel Leahy" userId="af0a688c9e8c2c37" providerId="LiveId" clId="{CB79E48E-7DE3-45F6-8FF5-B1EB507E8F4F}" dt="2024-04-25T18:45:18.687" v="1736" actId="20577"/>
        <pc:sldMkLst>
          <pc:docMk/>
          <pc:sldMk cId="3458828910" sldId="264"/>
        </pc:sldMkLst>
        <pc:spChg chg="del">
          <ac:chgData name="Ariel Leahy" userId="af0a688c9e8c2c37" providerId="LiveId" clId="{CB79E48E-7DE3-45F6-8FF5-B1EB507E8F4F}" dt="2024-04-25T18:45:08.937" v="1728" actId="478"/>
          <ac:spMkLst>
            <pc:docMk/>
            <pc:sldMk cId="3458828910" sldId="264"/>
            <ac:spMk id="2" creationId="{573B4874-3748-8CD3-7A33-8B8C3C9AE210}"/>
          </ac:spMkLst>
        </pc:spChg>
        <pc:spChg chg="add mod">
          <ac:chgData name="Ariel Leahy" userId="af0a688c9e8c2c37" providerId="LiveId" clId="{CB79E48E-7DE3-45F6-8FF5-B1EB507E8F4F}" dt="2024-04-25T18:45:18.687" v="1736" actId="20577"/>
          <ac:spMkLst>
            <pc:docMk/>
            <pc:sldMk cId="3458828910" sldId="264"/>
            <ac:spMk id="4" creationId="{5573049A-DADC-3846-6296-7AE4755E82F1}"/>
          </ac:spMkLst>
        </pc:spChg>
        <pc:spChg chg="add del mod">
          <ac:chgData name="Ariel Leahy" userId="af0a688c9e8c2c37" providerId="LiveId" clId="{CB79E48E-7DE3-45F6-8FF5-B1EB507E8F4F}" dt="2024-04-25T18:45:11.634" v="1729" actId="478"/>
          <ac:spMkLst>
            <pc:docMk/>
            <pc:sldMk cId="3458828910" sldId="264"/>
            <ac:spMk id="6" creationId="{7CACD39B-A814-4CE3-DC75-84E477436D94}"/>
          </ac:spMkLst>
        </pc:spChg>
      </pc:sldChg>
      <pc:sldChg chg="addSp delSp modSp new mod modAnim">
        <pc:chgData name="Ariel Leahy" userId="af0a688c9e8c2c37" providerId="LiveId" clId="{CB79E48E-7DE3-45F6-8FF5-B1EB507E8F4F}" dt="2024-04-25T18:17:52.113" v="1559" actId="14100"/>
        <pc:sldMkLst>
          <pc:docMk/>
          <pc:sldMk cId="2573963409" sldId="265"/>
        </pc:sldMkLst>
        <pc:spChg chg="del">
          <ac:chgData name="Ariel Leahy" userId="af0a688c9e8c2c37" providerId="LiveId" clId="{CB79E48E-7DE3-45F6-8FF5-B1EB507E8F4F}" dt="2024-04-25T18:16:48.115" v="1548" actId="478"/>
          <ac:spMkLst>
            <pc:docMk/>
            <pc:sldMk cId="2573963409" sldId="265"/>
            <ac:spMk id="2" creationId="{E95653C1-BC0B-5FC9-5E60-010654036575}"/>
          </ac:spMkLst>
        </pc:spChg>
        <pc:spChg chg="del">
          <ac:chgData name="Ariel Leahy" userId="af0a688c9e8c2c37" providerId="LiveId" clId="{CB79E48E-7DE3-45F6-8FF5-B1EB507E8F4F}" dt="2024-04-25T18:16:45.959" v="1547" actId="478"/>
          <ac:spMkLst>
            <pc:docMk/>
            <pc:sldMk cId="2573963409" sldId="265"/>
            <ac:spMk id="3" creationId="{5876256A-F6D9-5393-F992-CD11E49AFF8D}"/>
          </ac:spMkLst>
        </pc:spChg>
        <pc:picChg chg="add mod modCrop">
          <ac:chgData name="Ariel Leahy" userId="af0a688c9e8c2c37" providerId="LiveId" clId="{CB79E48E-7DE3-45F6-8FF5-B1EB507E8F4F}" dt="2024-04-25T18:17:52.113" v="1559" actId="14100"/>
          <ac:picMkLst>
            <pc:docMk/>
            <pc:sldMk cId="2573963409" sldId="265"/>
            <ac:picMk id="4" creationId="{C51A881C-F636-3117-E58E-C0526E9D1000}"/>
          </ac:picMkLst>
        </pc:picChg>
      </pc:sldChg>
      <pc:sldChg chg="addSp delSp modSp new mod setBg setClrOvrMap">
        <pc:chgData name="Ariel Leahy" userId="af0a688c9e8c2c37" providerId="LiveId" clId="{CB79E48E-7DE3-45F6-8FF5-B1EB507E8F4F}" dt="2024-04-25T18:42:31.102" v="1694" actId="18131"/>
        <pc:sldMkLst>
          <pc:docMk/>
          <pc:sldMk cId="2027308134" sldId="266"/>
        </pc:sldMkLst>
        <pc:spChg chg="del">
          <ac:chgData name="Ariel Leahy" userId="af0a688c9e8c2c37" providerId="LiveId" clId="{CB79E48E-7DE3-45F6-8FF5-B1EB507E8F4F}" dt="2024-04-25T18:28:06.377" v="1562" actId="478"/>
          <ac:spMkLst>
            <pc:docMk/>
            <pc:sldMk cId="2027308134" sldId="266"/>
            <ac:spMk id="2" creationId="{EA9F6111-43F5-1CE1-C24E-5BE6EEC6CCF9}"/>
          </ac:spMkLst>
        </pc:spChg>
        <pc:spChg chg="del">
          <ac:chgData name="Ariel Leahy" userId="af0a688c9e8c2c37" providerId="LiveId" clId="{CB79E48E-7DE3-45F6-8FF5-B1EB507E8F4F}" dt="2024-04-25T18:28:03.969" v="1561" actId="478"/>
          <ac:spMkLst>
            <pc:docMk/>
            <pc:sldMk cId="2027308134" sldId="266"/>
            <ac:spMk id="3" creationId="{0563164E-0CF5-E378-9914-8BBF8371A1DD}"/>
          </ac:spMkLst>
        </pc:spChg>
        <pc:spChg chg="add mod">
          <ac:chgData name="Ariel Leahy" userId="af0a688c9e8c2c37" providerId="LiveId" clId="{CB79E48E-7DE3-45F6-8FF5-B1EB507E8F4F}" dt="2024-04-25T18:41:33.282" v="1692" actId="255"/>
          <ac:spMkLst>
            <pc:docMk/>
            <pc:sldMk cId="2027308134" sldId="266"/>
            <ac:spMk id="5" creationId="{0955042E-99C1-0C3C-633F-F0E947478396}"/>
          </ac:spMkLst>
        </pc:spChg>
        <pc:picChg chg="add mod modCrop">
          <ac:chgData name="Ariel Leahy" userId="af0a688c9e8c2c37" providerId="LiveId" clId="{CB79E48E-7DE3-45F6-8FF5-B1EB507E8F4F}" dt="2024-04-25T18:42:31.102" v="1694" actId="18131"/>
          <ac:picMkLst>
            <pc:docMk/>
            <pc:sldMk cId="2027308134" sldId="266"/>
            <ac:picMk id="4" creationId="{16E4DCEE-2738-9B44-37BF-9D2C5BFA7A3D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7D90BE-9376-47EE-98E8-CC4CB96759C8}" type="datetimeFigureOut">
              <a:rPr lang="en-US" smtClean="0"/>
              <a:t>5/3/2024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DAAD98-E294-4CEE-A96C-A8D7BB2476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4616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791F9B-3AFC-2EF4-8EF4-A2E7E93BB4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55AD5F-8ECE-F34F-8E80-4BB0E64216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52EF39-3132-A75D-451D-1770292EA9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20796-569E-45E0-A21A-8231269C2592}" type="datetimeFigureOut">
              <a:rPr lang="en-US" smtClean="0"/>
              <a:t>5/3/2024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75C5FF-6770-4194-FB05-A11BE04DFB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1961-B298-97C2-7836-6051BD333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337F3-FA56-41BC-B965-BE8AD14D9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6223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8CE4A1-FB6A-CD25-727A-663B93531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EBC23B-1D57-43DC-435C-64851A6B4A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7EF205-17E7-3182-437B-A1B834FE2D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20796-569E-45E0-A21A-8231269C2592}" type="datetimeFigureOut">
              <a:rPr lang="en-US" smtClean="0"/>
              <a:t>5/3/2024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BFB7E8-70C3-87AF-5E3B-B0BC3B1BD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57539D-47B3-D5BC-6346-48456BDA82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337F3-FA56-41BC-B965-BE8AD14D9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6464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C3CAEF5-3DE5-A1E2-5B6A-D2CF9388A9D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7F2AF2-BA3F-1589-9DF2-C0DE0332A1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35CCCA-295D-7DC2-706D-575EB349D1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20796-569E-45E0-A21A-8231269C2592}" type="datetimeFigureOut">
              <a:rPr lang="en-US" smtClean="0"/>
              <a:t>5/3/2024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5AE745-B2B3-5289-4AB3-E2FCE7C6FE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1F5EA5-0956-8321-BC05-ED0C272D3E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337F3-FA56-41BC-B965-BE8AD14D9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9170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90AB0-71BA-F98C-6F37-814A09092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E59668-393B-F20B-6077-BAD43C12FF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B94B95-6749-B2B6-B2B0-5043ED8CBA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20796-569E-45E0-A21A-8231269C2592}" type="datetimeFigureOut">
              <a:rPr lang="en-US" smtClean="0"/>
              <a:t>5/3/2024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9F8260-C419-5E50-2322-F1CEB1D5E5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51DA7B-666C-C712-9E91-9DB5003AC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337F3-FA56-41BC-B965-BE8AD14D9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5315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F36C3C-21FA-0505-9C64-C32A0076B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FF8017-4A4B-DD3A-80C2-35C8026246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C3AA7D-D815-FC52-4901-A8D6C53F8A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20796-569E-45E0-A21A-8231269C2592}" type="datetimeFigureOut">
              <a:rPr lang="en-US" smtClean="0"/>
              <a:t>5/3/2024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7B8AC7-5613-E4DB-756C-992E16543A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F31558-44BC-B02F-9B8E-12DE9FF33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337F3-FA56-41BC-B965-BE8AD14D9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5549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7C83C7-AF8D-CC42-776D-EF5CC6E0A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36EC5B-07F8-FCAA-1683-B03C52552F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FE9936-4831-7AEE-86AE-7025146EE2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E99D90-036F-9BBE-316A-38752A4E21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20796-569E-45E0-A21A-8231269C2592}" type="datetimeFigureOut">
              <a:rPr lang="en-US" smtClean="0"/>
              <a:t>5/3/2024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BF32F-5C6A-8902-50F2-BD6DF06515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D7E52C-95F6-8B92-0F6D-36A2DCA924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337F3-FA56-41BC-B965-BE8AD14D9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54708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DACA54-1E0B-2686-1C65-EC6B3974BF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5AD2BE-8A50-1EC2-E579-76D0604636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24CA0C-7C68-D62B-6848-BAA3ACBD72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A3BC327-FCC0-E874-E5B5-C95307C6C3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036D18C-1715-F7F0-9348-00FE9B0BE18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71F7F2D-E8FA-2930-8E81-FE17BAE827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20796-569E-45E0-A21A-8231269C2592}" type="datetimeFigureOut">
              <a:rPr lang="en-US" smtClean="0"/>
              <a:t>5/3/2024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0746C99-8776-843C-3A44-6BC6F2FB30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C8F5BC4-573A-D1B3-405A-A1BB452DD4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337F3-FA56-41BC-B965-BE8AD14D9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1747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E72951-173B-6BBC-AEF9-2EAF46E02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ABA1A3A-C3B4-53DC-1B3B-A25E7DACC2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20796-569E-45E0-A21A-8231269C2592}" type="datetimeFigureOut">
              <a:rPr lang="en-US" smtClean="0"/>
              <a:t>5/3/2024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1982A2-2DD7-452B-307A-24F3F31C22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F2F680-46ED-1A41-67EF-E8D0FB6884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337F3-FA56-41BC-B965-BE8AD14D9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93048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7B52C22-CA0F-97F8-5ABF-8A05C76DCC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20796-569E-45E0-A21A-8231269C2592}" type="datetimeFigureOut">
              <a:rPr lang="en-US" smtClean="0"/>
              <a:t>5/3/2024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F7DB320-9C7D-40FD-2000-845A418F4E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0F7B31-C744-54B3-74A9-3CBD4FDAEF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337F3-FA56-41BC-B965-BE8AD14D9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6868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DF7C5C-A41F-2C68-181B-2295CA5D02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D6A78E-77B7-D4FE-BBD1-9B697E76D1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D97737-60D8-9A34-517E-9202B43E35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801A2D-3AC4-F800-CDFA-FC6D262CFD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20796-569E-45E0-A21A-8231269C2592}" type="datetimeFigureOut">
              <a:rPr lang="en-US" smtClean="0"/>
              <a:t>5/3/2024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6CEAF4-9DBE-9210-F195-7C7354FE9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18D649-A377-9C6A-0F4D-7DBF46A9FA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337F3-FA56-41BC-B965-BE8AD14D9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1362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E8B24-0EE0-FDAE-7528-BD7980F58E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BB21E99-B551-6420-7EE5-3DCAF644A2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551EAF-18FB-D6CC-A4B2-F21583C8F8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D35EBF-A76F-51BD-087C-DEDE13011C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20796-569E-45E0-A21A-8231269C2592}" type="datetimeFigureOut">
              <a:rPr lang="en-US" smtClean="0"/>
              <a:t>5/3/2024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50986E-5409-250F-8306-03015C81C6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B35273-12BB-504D-105A-44E5E0C6A3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337F3-FA56-41BC-B965-BE8AD14D9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1016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D7E0239-3E84-3EBC-71DB-B6CFFCDB3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251BF3-322C-EBC7-B13C-F72637D734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67D060-1707-AC0A-A0B0-11B7D4D1E96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4320796-569E-45E0-A21A-8231269C2592}" type="datetimeFigureOut">
              <a:rPr lang="en-US" smtClean="0"/>
              <a:t>5/3/2024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A67141-9350-99CA-B3B6-7F283E5788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13E236-A747-A671-5BE1-207F4384F0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26337F3-FA56-41BC-B965-BE8AD14D9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9553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45/3643674" TargetMode="External"/><Relationship Id="rId2" Type="http://schemas.openxmlformats.org/officeDocument/2006/relationships/hyperlink" Target="https://doi.org/10.1242/jeb.00144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r-project.org/" TargetMode="External"/><Relationship Id="rId5" Type="http://schemas.openxmlformats.org/officeDocument/2006/relationships/hyperlink" Target="https://doi.org/10.1038/d41586-023-01833-0" TargetMode="External"/><Relationship Id="rId4" Type="http://schemas.openxmlformats.org/officeDocument/2006/relationships/hyperlink" Target="https://doi.org/10.1038/s41559-023-02063-3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F828D28-8E09-41CC-8229-3070B5467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ea lion swimming under water&#10;&#10;Description automatically generated">
            <a:extLst>
              <a:ext uri="{FF2B5EF4-FFF2-40B4-BE49-F238E27FC236}">
                <a16:creationId xmlns:a16="http://schemas.microsoft.com/office/drawing/2014/main" id="{5CA8F98F-C1D2-2A7E-EBFE-5996A3DB25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/>
        </p:blipFill>
        <p:spPr>
          <a:xfrm>
            <a:off x="20" y="-22"/>
            <a:ext cx="12191977" cy="685802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5B012D8-7F27-4758-9AC6-C889B154B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103377" y="1100316"/>
            <a:ext cx="6858003" cy="4657347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A6C9A8-C2DF-0537-1D1E-DA8E90913C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46701" y="597084"/>
            <a:ext cx="5452529" cy="3569242"/>
          </a:xfrm>
          <a:solidFill>
            <a:srgbClr val="404040">
              <a:alpha val="69804"/>
            </a:srgbClr>
          </a:solidFill>
        </p:spPr>
        <p:txBody>
          <a:bodyPr anchor="t">
            <a:noAutofit/>
          </a:bodyPr>
          <a:lstStyle/>
          <a:p>
            <a:pPr algn="l"/>
            <a:r>
              <a:rPr lang="en-US" sz="5000" b="1" dirty="0">
                <a:solidFill>
                  <a:schemeClr val="bg1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Analyzing Sea Lion Aquatic Turning Performance Using AI Generated R Code</a:t>
            </a:r>
            <a:endParaRPr lang="en-US" sz="5000" b="1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9468FD-67C9-0752-664C-1E56E60609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53936" y="4292135"/>
            <a:ext cx="5449479" cy="1048491"/>
          </a:xfrm>
        </p:spPr>
        <p:txBody>
          <a:bodyPr anchor="b">
            <a:normAutofit/>
          </a:bodyPr>
          <a:lstStyle/>
          <a:p>
            <a:pPr algn="r"/>
            <a:r>
              <a:rPr lang="en-US" sz="3000" dirty="0">
                <a:solidFill>
                  <a:srgbClr val="FFFFFF"/>
                </a:solidFill>
              </a:rPr>
              <a:t>BIO 5100</a:t>
            </a:r>
          </a:p>
          <a:p>
            <a:pPr algn="r"/>
            <a:r>
              <a:rPr lang="en-US" sz="3000" dirty="0">
                <a:solidFill>
                  <a:srgbClr val="FFFFFF"/>
                </a:solidFill>
              </a:rPr>
              <a:t>Ariel Leahy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063B759-00FC-46D1-9898-8E8625268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40187" y="2206184"/>
            <a:ext cx="6858003" cy="2445624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3283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3620E2-516E-A08A-DB1D-E31DAEA765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783" y="1143137"/>
            <a:ext cx="11907078" cy="5370305"/>
          </a:xfrm>
        </p:spPr>
        <p:txBody>
          <a:bodyPr>
            <a:normAutofit fontScale="85000" lnSpcReduction="20000"/>
          </a:bodyPr>
          <a:lstStyle/>
          <a:p>
            <a:pPr marL="0" marR="0" indent="22860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Cheneval</a:t>
            </a:r>
            <a:r>
              <a:rPr lang="en-US" sz="2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O., Blake, R.W., Trites, A.W., and Chan, K.H.S. (2007). Turning maneuvers in </a:t>
            </a:r>
            <a:r>
              <a:rPr lang="en-US" sz="2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steller</a:t>
            </a:r>
            <a:r>
              <a:rPr lang="en-US" sz="2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sea lions (</a:t>
            </a:r>
            <a:r>
              <a:rPr lang="en-US" sz="2100" i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Eumatopias</a:t>
            </a:r>
            <a:r>
              <a:rPr lang="en-US" sz="2100" i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jubatus</a:t>
            </a:r>
            <a:r>
              <a:rPr lang="en-US" sz="2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). Marine Mammal Science, 23:94-109, DOI: 10.1111/j.1748-7692.2006.00094.x</a:t>
            </a:r>
          </a:p>
          <a:p>
            <a:pPr marL="0" marR="0" indent="22860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Fish, F.E., Hurley, J., and Costa, D.P. (2003). Maneuverability by the sea lion Zalophus californianus: turning performance of an unstable body design. Journal of Experimental Biology, 206, 667-674, </a:t>
            </a:r>
            <a:r>
              <a:rPr lang="en-US" sz="2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  <a:hlinkClick r:id="rId2"/>
              </a:rPr>
              <a:t>https://doi.org/10.1242/jeb.00144</a:t>
            </a:r>
            <a:endParaRPr lang="en-US" sz="21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indent="22860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Leahy, A.M., Fish, F.E., Kerr, S.J., Zeligs, J.A., Skrovan, S., Cardenas, K.L., and Leftwich, M.C. (2021). The role of California sea lion (Zalophus californianus) hindflippers as aquatic control surfaces for maneuverability. Journal of Experimental Biology, 224 (20): jeb243020</a:t>
            </a:r>
          </a:p>
          <a:p>
            <a:pPr marL="0" marR="0" indent="22860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Liu, Y., Le-Cong, T., </a:t>
            </a:r>
            <a:r>
              <a:rPr lang="en-US" sz="2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Widyasari</a:t>
            </a:r>
            <a:r>
              <a:rPr lang="en-US" sz="2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R., </a:t>
            </a:r>
            <a:r>
              <a:rPr lang="en-US" sz="2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Tantithamthavorn</a:t>
            </a:r>
            <a:r>
              <a:rPr lang="en-US" sz="2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C., Li, L., Xuan-Bach D. Le, X.B.D., and Lo, D. (2024). Refining ChatGPT-Generated Code: Characterizing and Mitigating Code Quality Issues. ACM Transactions on Software Engineering and Methodology, </a:t>
            </a:r>
            <a:r>
              <a:rPr lang="en-US" sz="2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  <a:hlinkClick r:id="rId3"/>
              </a:rPr>
              <a:t>https://doi.org/10.1145/3643674</a:t>
            </a:r>
            <a:endParaRPr lang="en-US" sz="2100" kern="100" dirty="0"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 indent="22860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100" dirty="0" err="1">
                <a:effectLst/>
                <a:latin typeface="+mj-lt"/>
              </a:rPr>
              <a:t>Merow</a:t>
            </a:r>
            <a:r>
              <a:rPr lang="en-US" sz="2100" dirty="0">
                <a:effectLst/>
                <a:latin typeface="+mj-lt"/>
              </a:rPr>
              <a:t>, C., Serra-Diaz, J.M., </a:t>
            </a:r>
            <a:r>
              <a:rPr lang="en-US" sz="2100" dirty="0" err="1">
                <a:effectLst/>
                <a:latin typeface="+mj-lt"/>
              </a:rPr>
              <a:t>Enquist</a:t>
            </a:r>
            <a:r>
              <a:rPr lang="en-US" sz="2100" dirty="0">
                <a:effectLst/>
                <a:latin typeface="+mj-lt"/>
              </a:rPr>
              <a:t>, B.J., </a:t>
            </a:r>
            <a:r>
              <a:rPr lang="en-US" sz="2100" dirty="0">
                <a:latin typeface="+mj-lt"/>
              </a:rPr>
              <a:t>and</a:t>
            </a:r>
            <a:r>
              <a:rPr lang="en-US" sz="2100" dirty="0">
                <a:effectLst/>
                <a:latin typeface="+mj-lt"/>
              </a:rPr>
              <a:t> Wilson A.M. (2023). AI chatbots can boost scientific coding. </a:t>
            </a:r>
            <a:r>
              <a:rPr lang="en-US" sz="2100" i="1" dirty="0">
                <a:effectLst/>
                <a:latin typeface="+mj-lt"/>
              </a:rPr>
              <a:t>Nature</a:t>
            </a:r>
            <a:br>
              <a:rPr lang="en-US" sz="2100" i="1" dirty="0">
                <a:latin typeface="+mj-lt"/>
              </a:rPr>
            </a:br>
            <a:r>
              <a:rPr lang="en-US" sz="2100" i="1" dirty="0">
                <a:effectLst/>
                <a:latin typeface="+mj-lt"/>
              </a:rPr>
              <a:t>Ecology &amp; Evolution</a:t>
            </a:r>
            <a:r>
              <a:rPr lang="en-US" sz="2100" dirty="0">
                <a:effectLst/>
                <a:latin typeface="+mj-lt"/>
              </a:rPr>
              <a:t>, 7, 960–962. </a:t>
            </a:r>
            <a:r>
              <a:rPr lang="en-US" sz="2100" dirty="0">
                <a:effectLst/>
                <a:latin typeface="+mj-lt"/>
                <a:hlinkClick r:id="rId4"/>
              </a:rPr>
              <a:t>https://doi.org/10.1038/s41559-023-02063-3</a:t>
            </a:r>
            <a:r>
              <a:rPr lang="en-US" sz="2100" dirty="0">
                <a:effectLst/>
                <a:latin typeface="+mj-lt"/>
              </a:rPr>
              <a:t> </a:t>
            </a:r>
          </a:p>
          <a:p>
            <a:pPr marL="0" marR="0" indent="22860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100" dirty="0" err="1">
                <a:effectLst/>
                <a:latin typeface="+mj-lt"/>
              </a:rPr>
              <a:t>Perkel</a:t>
            </a:r>
            <a:r>
              <a:rPr lang="en-US" sz="2100" dirty="0">
                <a:effectLst/>
                <a:latin typeface="+mj-lt"/>
              </a:rPr>
              <a:t>, J.M. (2023). Six tips for better coding with ChatGPT. </a:t>
            </a:r>
            <a:r>
              <a:rPr lang="en-US" sz="2100" i="1" dirty="0">
                <a:effectLst/>
                <a:latin typeface="+mj-lt"/>
              </a:rPr>
              <a:t>Nature</a:t>
            </a:r>
            <a:r>
              <a:rPr lang="en-US" sz="2100" dirty="0">
                <a:effectLst/>
                <a:latin typeface="+mj-lt"/>
              </a:rPr>
              <a:t>, 618, 422–423.</a:t>
            </a:r>
            <a:br>
              <a:rPr lang="en-US" sz="2100" dirty="0">
                <a:latin typeface="+mj-lt"/>
              </a:rPr>
            </a:br>
            <a:r>
              <a:rPr lang="en-US" sz="2100" dirty="0">
                <a:effectLst/>
                <a:latin typeface="+mj-lt"/>
                <a:hlinkClick r:id="rId5"/>
              </a:rPr>
              <a:t>https://doi.org/10.1038/d41586-023-01833-0</a:t>
            </a:r>
            <a:r>
              <a:rPr lang="en-US" sz="2100" dirty="0">
                <a:effectLst/>
                <a:latin typeface="+mj-lt"/>
              </a:rPr>
              <a:t> </a:t>
            </a:r>
          </a:p>
          <a:p>
            <a:pPr marL="0" marR="0" indent="22860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100" dirty="0">
                <a:effectLst/>
                <a:latin typeface="+mj-lt"/>
              </a:rPr>
              <a:t>R Core Team. (2024). R: A Language and Environment for Statistical Computing. from </a:t>
            </a:r>
            <a:r>
              <a:rPr lang="en-US" sz="2100" dirty="0">
                <a:effectLst/>
                <a:latin typeface="+mj-lt"/>
                <a:hlinkClick r:id="rId6"/>
              </a:rPr>
              <a:t>https://www.r-project.org</a:t>
            </a:r>
            <a:r>
              <a:rPr lang="en-US" sz="2100" dirty="0">
                <a:effectLst/>
                <a:latin typeface="+mj-lt"/>
              </a:rPr>
              <a:t> </a:t>
            </a:r>
            <a:endParaRPr lang="en-US" sz="2100" kern="100" dirty="0">
              <a:effectLst/>
              <a:latin typeface="+mj-lt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778DF3-9281-101A-B88C-15E66A391E1D}"/>
              </a:ext>
            </a:extLst>
          </p:cNvPr>
          <p:cNvSpPr txBox="1"/>
          <p:nvPr/>
        </p:nvSpPr>
        <p:spPr>
          <a:xfrm>
            <a:off x="786297" y="324322"/>
            <a:ext cx="7131878" cy="80244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300" b="1" dirty="0">
                <a:ln w="22225">
                  <a:solidFill>
                    <a:schemeClr val="tx1"/>
                  </a:solidFill>
                  <a:miter lim="800000"/>
                </a:ln>
                <a:noFill/>
                <a:latin typeface="+mj-lt"/>
                <a:ea typeface="+mj-ea"/>
                <a:cs typeface="+mj-cs"/>
              </a:rPr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7095734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418;p24">
            <a:extLst>
              <a:ext uri="{FF2B5EF4-FFF2-40B4-BE49-F238E27FC236}">
                <a16:creationId xmlns:a16="http://schemas.microsoft.com/office/drawing/2014/main" id="{16E4DCEE-2738-9B44-37BF-9D2C5BFA7A3D}"/>
              </a:ext>
            </a:extLst>
          </p:cNvPr>
          <p:cNvPicPr preferRelativeResize="0"/>
          <p:nvPr/>
        </p:nvPicPr>
        <p:blipFill rotWithShape="1">
          <a:blip r:embed="rId2">
            <a:alphaModFix amt="40000"/>
          </a:blip>
          <a:srcRect l="11195" t="4026" r="7555" b="20975"/>
          <a:stretch/>
        </p:blipFill>
        <p:spPr>
          <a:xfrm>
            <a:off x="2286000" y="10"/>
            <a:ext cx="9906000" cy="6857990"/>
          </a:xfrm>
          <a:prstGeom prst="rect">
            <a:avLst/>
          </a:prstGeom>
          <a:noFill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955042E-99C1-0C3C-633F-F0E947478396}"/>
              </a:ext>
            </a:extLst>
          </p:cNvPr>
          <p:cNvSpPr txBox="1"/>
          <p:nvPr/>
        </p:nvSpPr>
        <p:spPr>
          <a:xfrm>
            <a:off x="388731" y="556590"/>
            <a:ext cx="1705112" cy="618876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300" b="1" dirty="0">
                <a:ln w="22225">
                  <a:solidFill>
                    <a:schemeClr val="tx1"/>
                  </a:solidFill>
                  <a:miter lim="800000"/>
                </a:ln>
                <a:noFill/>
                <a:latin typeface="+mj-lt"/>
                <a:ea typeface="+mj-ea"/>
                <a:cs typeface="+mj-cs"/>
              </a:rPr>
              <a:t>Q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300" b="1" dirty="0">
                <a:ln w="22225">
                  <a:solidFill>
                    <a:schemeClr val="tx1"/>
                  </a:solidFill>
                  <a:miter lim="800000"/>
                </a:ln>
                <a:noFill/>
                <a:latin typeface="+mj-lt"/>
                <a:ea typeface="+mj-ea"/>
                <a:cs typeface="+mj-cs"/>
              </a:rPr>
              <a:t>U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300" b="1" dirty="0">
                <a:ln w="22225">
                  <a:solidFill>
                    <a:schemeClr val="tx1"/>
                  </a:solidFill>
                  <a:miter lim="800000"/>
                </a:ln>
                <a:noFill/>
                <a:latin typeface="+mj-lt"/>
                <a:ea typeface="+mj-ea"/>
                <a:cs typeface="+mj-cs"/>
              </a:rPr>
              <a:t>E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300" b="1" dirty="0">
                <a:ln w="22225">
                  <a:solidFill>
                    <a:schemeClr val="tx1"/>
                  </a:solidFill>
                  <a:miter lim="800000"/>
                </a:ln>
                <a:noFill/>
                <a:latin typeface="+mj-lt"/>
                <a:ea typeface="+mj-ea"/>
                <a:cs typeface="+mj-cs"/>
              </a:rPr>
              <a:t>S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300" b="1" dirty="0">
                <a:ln w="22225">
                  <a:solidFill>
                    <a:schemeClr val="tx1"/>
                  </a:solidFill>
                  <a:miter lim="800000"/>
                </a:ln>
                <a:noFill/>
                <a:latin typeface="+mj-lt"/>
                <a:ea typeface="+mj-ea"/>
                <a:cs typeface="+mj-cs"/>
              </a:rPr>
              <a:t>T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300" b="1" dirty="0">
                <a:ln w="22225">
                  <a:solidFill>
                    <a:schemeClr val="tx1"/>
                  </a:solidFill>
                  <a:miter lim="800000"/>
                </a:ln>
                <a:noFill/>
                <a:latin typeface="+mj-lt"/>
                <a:ea typeface="+mj-ea"/>
                <a:cs typeface="+mj-cs"/>
              </a:rPr>
              <a:t>I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300" b="1" dirty="0">
                <a:ln w="22225">
                  <a:solidFill>
                    <a:schemeClr val="tx1"/>
                  </a:solidFill>
                  <a:miter lim="800000"/>
                </a:ln>
                <a:noFill/>
                <a:latin typeface="+mj-lt"/>
                <a:ea typeface="+mj-ea"/>
                <a:cs typeface="+mj-cs"/>
              </a:rPr>
              <a:t>O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300" b="1" dirty="0">
                <a:ln w="22225">
                  <a:solidFill>
                    <a:schemeClr val="tx1"/>
                  </a:solidFill>
                  <a:miter lim="800000"/>
                </a:ln>
                <a:noFill/>
                <a:latin typeface="+mj-lt"/>
                <a:ea typeface="+mj-ea"/>
                <a:cs typeface="+mj-cs"/>
              </a:rPr>
              <a:t>N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300" b="1" dirty="0">
                <a:ln w="22225">
                  <a:solidFill>
                    <a:schemeClr val="tx1"/>
                  </a:solidFill>
                  <a:miter lim="800000"/>
                </a:ln>
                <a:noFill/>
                <a:latin typeface="+mj-lt"/>
                <a:ea typeface="+mj-ea"/>
                <a:cs typeface="+mj-cs"/>
              </a:rPr>
              <a:t>S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300" b="1" dirty="0">
                <a:ln w="22225">
                  <a:solidFill>
                    <a:schemeClr val="tx1"/>
                  </a:solidFill>
                  <a:miter lim="800000"/>
                </a:ln>
                <a:noFill/>
                <a:latin typeface="+mj-lt"/>
                <a:ea typeface="+mj-ea"/>
                <a:cs typeface="+mj-cs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0273081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77A2943">
            <a:hlinkClick r:id="" action="ppaction://media"/>
            <a:extLst>
              <a:ext uri="{FF2B5EF4-FFF2-40B4-BE49-F238E27FC236}">
                <a16:creationId xmlns:a16="http://schemas.microsoft.com/office/drawing/2014/main" id="{C51A881C-F636-3117-E58E-C0526E9D100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6567" r="10381" b="20949"/>
          <a:stretch/>
        </p:blipFill>
        <p:spPr>
          <a:xfrm>
            <a:off x="0" y="-1"/>
            <a:ext cx="12148659" cy="6518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963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1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 fullScrn="1">
              <p:cMediaNode vol="80000"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17FE51E-3333-12BA-5B57-FDC43E1159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900" y="0"/>
            <a:ext cx="9158199" cy="68580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CC77547A-9BA4-A96F-BBA8-C9BB031C9A71}"/>
              </a:ext>
            </a:extLst>
          </p:cNvPr>
          <p:cNvGrpSpPr/>
          <p:nvPr/>
        </p:nvGrpSpPr>
        <p:grpSpPr>
          <a:xfrm>
            <a:off x="2498035" y="1355148"/>
            <a:ext cx="6705600" cy="4061131"/>
            <a:chOff x="2498035" y="1355148"/>
            <a:chExt cx="6705600" cy="4061131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F5AF436C-69C2-41F0-1BEB-B7A829C706DB}"/>
                </a:ext>
              </a:extLst>
            </p:cNvPr>
            <p:cNvSpPr/>
            <p:nvPr/>
          </p:nvSpPr>
          <p:spPr>
            <a:xfrm>
              <a:off x="2498035" y="1355148"/>
              <a:ext cx="6705600" cy="40611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E03D7E6-7AAA-BA7A-F6EC-040310F410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587" t="3013" r="1350" b="2715"/>
            <a:stretch/>
          </p:blipFill>
          <p:spPr>
            <a:xfrm>
              <a:off x="2908852" y="1470991"/>
              <a:ext cx="6208644" cy="362447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9594799-B98F-E9CB-7DDA-2FB2EB943B5D}"/>
                </a:ext>
              </a:extLst>
            </p:cNvPr>
            <p:cNvSpPr txBox="1"/>
            <p:nvPr/>
          </p:nvSpPr>
          <p:spPr>
            <a:xfrm>
              <a:off x="5440016" y="5108502"/>
              <a:ext cx="131196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Pool Width (m)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AB1E735-2C33-2598-7DD8-E6A7616DEE7B}"/>
                </a:ext>
              </a:extLst>
            </p:cNvPr>
            <p:cNvSpPr txBox="1"/>
            <p:nvPr/>
          </p:nvSpPr>
          <p:spPr>
            <a:xfrm rot="16200000">
              <a:off x="1980863" y="3129337"/>
              <a:ext cx="147611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Pool  Length (m)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29A78721-6AAF-64DB-202F-86EE0EEE4D68}"/>
              </a:ext>
            </a:extLst>
          </p:cNvPr>
          <p:cNvGrpSpPr/>
          <p:nvPr/>
        </p:nvGrpSpPr>
        <p:grpSpPr>
          <a:xfrm>
            <a:off x="4344270" y="1355148"/>
            <a:ext cx="3503457" cy="3145809"/>
            <a:chOff x="4344270" y="1355148"/>
            <a:chExt cx="3503457" cy="3145809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88AE2D02-90F6-9C1F-F5B4-D283CD8299A4}"/>
                </a:ext>
              </a:extLst>
            </p:cNvPr>
            <p:cNvSpPr/>
            <p:nvPr/>
          </p:nvSpPr>
          <p:spPr>
            <a:xfrm>
              <a:off x="4344270" y="1355148"/>
              <a:ext cx="3503457" cy="3145809"/>
            </a:xfrm>
            <a:prstGeom prst="ellipse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FC2FA59E-05B0-3F51-7902-EBA4D6FC3F26}"/>
                </a:ext>
              </a:extLst>
            </p:cNvPr>
            <p:cNvCxnSpPr>
              <a:cxnSpLocks/>
              <a:endCxn id="7" idx="4"/>
            </p:cNvCxnSpPr>
            <p:nvPr/>
          </p:nvCxnSpPr>
          <p:spPr>
            <a:xfrm>
              <a:off x="6095999" y="2941093"/>
              <a:ext cx="0" cy="1559864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8B6F3CA-6148-F140-B0F9-737090A14398}"/>
                </a:ext>
              </a:extLst>
            </p:cNvPr>
            <p:cNvSpPr/>
            <p:nvPr/>
          </p:nvSpPr>
          <p:spPr>
            <a:xfrm>
              <a:off x="6024347" y="2928052"/>
              <a:ext cx="143302" cy="150125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44267615-0F43-E555-B1CA-514BE1EBDA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4660541"/>
              </p:ext>
            </p:extLst>
          </p:nvPr>
        </p:nvGraphicFramePr>
        <p:xfrm>
          <a:off x="3419675" y="96079"/>
          <a:ext cx="5209344" cy="6665841"/>
        </p:xfrm>
        <a:graphic>
          <a:graphicData uri="http://schemas.openxmlformats.org/drawingml/2006/table">
            <a:tbl>
              <a:tblPr/>
              <a:tblGrid>
                <a:gridCol w="1758998">
                  <a:extLst>
                    <a:ext uri="{9D8B030D-6E8A-4147-A177-3AD203B41FA5}">
                      <a16:colId xmlns:a16="http://schemas.microsoft.com/office/drawing/2014/main" val="3693942939"/>
                    </a:ext>
                  </a:extLst>
                </a:gridCol>
                <a:gridCol w="1725173">
                  <a:extLst>
                    <a:ext uri="{9D8B030D-6E8A-4147-A177-3AD203B41FA5}">
                      <a16:colId xmlns:a16="http://schemas.microsoft.com/office/drawing/2014/main" val="3413322201"/>
                    </a:ext>
                  </a:extLst>
                </a:gridCol>
                <a:gridCol w="1725173">
                  <a:extLst>
                    <a:ext uri="{9D8B030D-6E8A-4147-A177-3AD203B41FA5}">
                      <a16:colId xmlns:a16="http://schemas.microsoft.com/office/drawing/2014/main" val="2676404438"/>
                    </a:ext>
                  </a:extLst>
                </a:gridCol>
              </a:tblGrid>
              <a:tr h="69439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x_space_m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y_space_m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timestamp_sec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4746051"/>
                  </a:ext>
                </a:extLst>
              </a:tr>
              <a:tr h="36956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0.625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0.703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0.016667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6655507"/>
                  </a:ext>
                </a:extLst>
              </a:tr>
              <a:tr h="36956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0.623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0.655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0.033334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222147"/>
                  </a:ext>
                </a:extLst>
              </a:tr>
              <a:tr h="36956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0.630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0.613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0.050001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5066115"/>
                  </a:ext>
                </a:extLst>
              </a:tr>
              <a:tr h="36956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0.638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0.578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0.066668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8088013"/>
                  </a:ext>
                </a:extLst>
              </a:tr>
              <a:tr h="40847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0.643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0.533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1.016667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5119188"/>
                  </a:ext>
                </a:extLst>
              </a:tr>
              <a:tr h="40847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0.668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0.486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1.033334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7170975"/>
                  </a:ext>
                </a:extLst>
              </a:tr>
              <a:tr h="40847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0.693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0.453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1.050001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6630998"/>
                  </a:ext>
                </a:extLst>
              </a:tr>
              <a:tr h="40847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0.725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0.423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1.066668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3034742"/>
                  </a:ext>
                </a:extLst>
              </a:tr>
              <a:tr h="40847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0.752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0.396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2.016667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722670"/>
                  </a:ext>
                </a:extLst>
              </a:tr>
              <a:tr h="40847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0.792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0.366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2.033334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8160728"/>
                  </a:ext>
                </a:extLst>
              </a:tr>
              <a:tr h="40847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0.842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0.344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2.050001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7763019"/>
                  </a:ext>
                </a:extLst>
              </a:tr>
              <a:tr h="40847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0.875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0.326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2.066668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0479855"/>
                  </a:ext>
                </a:extLst>
              </a:tr>
              <a:tr h="40847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0.922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0.316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3.016667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7353376"/>
                  </a:ext>
                </a:extLst>
              </a:tr>
              <a:tr h="40847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0.967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0.316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3.033334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9604150"/>
                  </a:ext>
                </a:extLst>
              </a:tr>
              <a:tr h="40847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1.002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0.321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3.050001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33550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0396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3536AD-53A7-0FF4-3F22-6B83DB99C7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148" y="1285462"/>
            <a:ext cx="6150489" cy="5572538"/>
          </a:xfrm>
        </p:spPr>
        <p:txBody>
          <a:bodyPr>
            <a:normAutofit fontScale="92500" lnSpcReduction="10000"/>
          </a:bodyPr>
          <a:lstStyle/>
          <a:p>
            <a:pPr marL="342900" indent="-342900">
              <a:lnSpc>
                <a:spcPct val="170000"/>
              </a:lnSpc>
              <a:buAutoNum type="arabicParenR"/>
            </a:pPr>
            <a:r>
              <a:rPr lang="en-US" sz="25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Recreate and improve Matlab code used in Leahy et al. (2021) that analyzed sea lion turning performance using 10 attempts in each ChatGPT and Bing Copilot and MINIMAL user </a:t>
            </a:r>
            <a:r>
              <a:rPr lang="en-US" sz="25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editing</a:t>
            </a:r>
          </a:p>
          <a:p>
            <a:pPr marL="342900" indent="-342900">
              <a:lnSpc>
                <a:spcPct val="170000"/>
              </a:lnSpc>
              <a:buAutoNum type="arabicParenR"/>
            </a:pPr>
            <a:r>
              <a:rPr lang="en-US" sz="25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Compare the occurrence of error</a:t>
            </a:r>
            <a:r>
              <a:rPr lang="en-US" sz="25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 and error handling by ChatGPT and Bing Copilot</a:t>
            </a:r>
          </a:p>
          <a:p>
            <a:pPr marL="457200" lvl="1" indent="0">
              <a:lnSpc>
                <a:spcPct val="170000"/>
              </a:lnSpc>
              <a:buNone/>
            </a:pPr>
            <a:r>
              <a:rPr lang="en-US" sz="14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-  </a:t>
            </a: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“That code didn’t work, I got the following error [insert quoted error from R], please revise the R code to fix this issue”.</a:t>
            </a:r>
            <a:endParaRPr lang="en-US" dirty="0"/>
          </a:p>
        </p:txBody>
      </p:sp>
      <p:pic>
        <p:nvPicPr>
          <p:cNvPr id="5" name="Google Shape;70;p14">
            <a:extLst>
              <a:ext uri="{FF2B5EF4-FFF2-40B4-BE49-F238E27FC236}">
                <a16:creationId xmlns:a16="http://schemas.microsoft.com/office/drawing/2014/main" id="{FA7DE18F-7620-BE84-15B4-0D05D0F3A7DF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6561" r="7446"/>
          <a:stretch/>
        </p:blipFill>
        <p:spPr>
          <a:xfrm>
            <a:off x="6360417" y="1719387"/>
            <a:ext cx="5692435" cy="4413067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D1B8E1A-E2C0-E33E-C244-29A3077F874B}"/>
              </a:ext>
            </a:extLst>
          </p:cNvPr>
          <p:cNvSpPr txBox="1"/>
          <p:nvPr/>
        </p:nvSpPr>
        <p:spPr>
          <a:xfrm>
            <a:off x="786297" y="324322"/>
            <a:ext cx="7131878" cy="80244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300" b="1" dirty="0">
                <a:ln w="22225">
                  <a:solidFill>
                    <a:schemeClr val="tx1"/>
                  </a:solidFill>
                  <a:miter lim="800000"/>
                </a:ln>
                <a:noFill/>
                <a:latin typeface="+mj-lt"/>
                <a:ea typeface="+mj-ea"/>
                <a:cs typeface="+mj-cs"/>
              </a:rPr>
              <a:t>OBJECTIVES</a:t>
            </a:r>
          </a:p>
        </p:txBody>
      </p:sp>
    </p:spTree>
    <p:extLst>
      <p:ext uri="{BB962C8B-B14F-4D97-AF65-F5344CB8AC3E}">
        <p14:creationId xmlns:p14="http://schemas.microsoft.com/office/powerpoint/2010/main" val="20027812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3536AD-53A7-0FF4-3F22-6B83DB99C7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85462"/>
            <a:ext cx="10515600" cy="5572538"/>
          </a:xfrm>
        </p:spPr>
        <p:txBody>
          <a:bodyPr>
            <a:normAutofit fontScale="62500" lnSpcReduction="20000"/>
          </a:bodyPr>
          <a:lstStyle/>
          <a:p>
            <a:pPr marL="0" indent="0">
              <a:lnSpc>
                <a:spcPct val="170000"/>
              </a:lnSpc>
              <a:buNone/>
            </a:pPr>
            <a:r>
              <a:rPr lang="en-US" dirty="0"/>
              <a:t>“I have biomechanical data of sea lions performing aquatic turns. This data includes animal body length (in meters) “</a:t>
            </a:r>
            <a:r>
              <a:rPr lang="en-US" dirty="0" err="1"/>
              <a:t>length_m</a:t>
            </a:r>
            <a:r>
              <a:rPr lang="en-US" dirty="0"/>
              <a:t>”, </a:t>
            </a:r>
            <a:r>
              <a:rPr lang="en-US" dirty="0" err="1"/>
              <a:t>x,y</a:t>
            </a:r>
            <a:r>
              <a:rPr lang="en-US" dirty="0"/>
              <a:t> coordinates of anatomical points of the sea lion throughout the aquatic turn (in meters) “</a:t>
            </a:r>
            <a:r>
              <a:rPr lang="en-US" dirty="0" err="1"/>
              <a:t>x_space_m</a:t>
            </a:r>
            <a:r>
              <a:rPr lang="en-US" dirty="0"/>
              <a:t>” and “</a:t>
            </a:r>
            <a:r>
              <a:rPr lang="en-US" dirty="0" err="1"/>
              <a:t>y_space_m</a:t>
            </a:r>
            <a:r>
              <a:rPr lang="en-US" dirty="0"/>
              <a:t>”, and the timestamps (in seconds) “</a:t>
            </a:r>
            <a:r>
              <a:rPr lang="en-US" dirty="0" err="1"/>
              <a:t>timestamp_sec</a:t>
            </a:r>
            <a:r>
              <a:rPr lang="en-US" dirty="0"/>
              <a:t>” associated with the anatomical </a:t>
            </a:r>
            <a:r>
              <a:rPr lang="en-US" dirty="0" err="1"/>
              <a:t>x,y</a:t>
            </a:r>
            <a:r>
              <a:rPr lang="en-US" dirty="0"/>
              <a:t> coordinates throughout the video. [pasted in example set of data]</a:t>
            </a:r>
          </a:p>
          <a:p>
            <a:pPr marL="0" indent="0">
              <a:lnSpc>
                <a:spcPct val="170000"/>
              </a:lnSpc>
              <a:buNone/>
            </a:pPr>
            <a:endParaRPr lang="en-US" dirty="0"/>
          </a:p>
          <a:p>
            <a:pPr marL="0" indent="0">
              <a:lnSpc>
                <a:spcPct val="170000"/>
              </a:lnSpc>
              <a:buNone/>
            </a:pPr>
            <a:r>
              <a:rPr lang="en-US" dirty="0"/>
              <a:t>Can you please write a functional r code, including all package downloads and library, that will use the animal’s body length, timestamps, and extracted </a:t>
            </a:r>
            <a:r>
              <a:rPr lang="en-US" dirty="0" err="1"/>
              <a:t>x,y</a:t>
            </a:r>
            <a:r>
              <a:rPr lang="en-US" dirty="0"/>
              <a:t> coordinates of manually tracked 2D video to calculate the animal’s turning rate ( in degrees per second), turning radius (in meters), convert turning rate into radians to then calculate turning velocity ( in meters per second), centripetal acceleration of the turn (in meters per second squared), and g-force of the turn (in multiples of gravitational force), in that specific order.”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573049A-DADC-3846-6296-7AE4755E82F1}"/>
              </a:ext>
            </a:extLst>
          </p:cNvPr>
          <p:cNvSpPr txBox="1"/>
          <p:nvPr/>
        </p:nvSpPr>
        <p:spPr>
          <a:xfrm>
            <a:off x="838200" y="381690"/>
            <a:ext cx="7131878" cy="80244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300" b="1" dirty="0">
                <a:ln w="22225">
                  <a:solidFill>
                    <a:schemeClr val="tx1"/>
                  </a:solidFill>
                  <a:miter lim="800000"/>
                </a:ln>
                <a:noFill/>
                <a:latin typeface="+mj-lt"/>
                <a:ea typeface="+mj-ea"/>
                <a:cs typeface="+mj-cs"/>
              </a:rPr>
              <a:t>PROMPT</a:t>
            </a:r>
          </a:p>
        </p:txBody>
      </p:sp>
    </p:spTree>
    <p:extLst>
      <p:ext uri="{BB962C8B-B14F-4D97-AF65-F5344CB8AC3E}">
        <p14:creationId xmlns:p14="http://schemas.microsoft.com/office/powerpoint/2010/main" val="34588289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8FF5845-9082-BBBD-E687-E6F36038EC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522" y="2596495"/>
            <a:ext cx="11940208" cy="261918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2EDFCAF-9079-BCF3-9812-8EB1662651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274"/>
          <a:stretch/>
        </p:blipFill>
        <p:spPr>
          <a:xfrm>
            <a:off x="667921" y="5638800"/>
            <a:ext cx="9769478" cy="873773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F8B82CA-CBE0-2C32-5786-FAC76ED078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1616487"/>
              </p:ext>
            </p:extLst>
          </p:nvPr>
        </p:nvGraphicFramePr>
        <p:xfrm>
          <a:off x="516835" y="1062767"/>
          <a:ext cx="11158329" cy="122872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94047">
                  <a:extLst>
                    <a:ext uri="{9D8B030D-6E8A-4147-A177-3AD203B41FA5}">
                      <a16:colId xmlns:a16="http://schemas.microsoft.com/office/drawing/2014/main" val="2897871264"/>
                    </a:ext>
                  </a:extLst>
                </a:gridCol>
                <a:gridCol w="1594047">
                  <a:extLst>
                    <a:ext uri="{9D8B030D-6E8A-4147-A177-3AD203B41FA5}">
                      <a16:colId xmlns:a16="http://schemas.microsoft.com/office/drawing/2014/main" val="2380175033"/>
                    </a:ext>
                  </a:extLst>
                </a:gridCol>
                <a:gridCol w="1594047">
                  <a:extLst>
                    <a:ext uri="{9D8B030D-6E8A-4147-A177-3AD203B41FA5}">
                      <a16:colId xmlns:a16="http://schemas.microsoft.com/office/drawing/2014/main" val="3263567636"/>
                    </a:ext>
                  </a:extLst>
                </a:gridCol>
                <a:gridCol w="1594047">
                  <a:extLst>
                    <a:ext uri="{9D8B030D-6E8A-4147-A177-3AD203B41FA5}">
                      <a16:colId xmlns:a16="http://schemas.microsoft.com/office/drawing/2014/main" val="3172526056"/>
                    </a:ext>
                  </a:extLst>
                </a:gridCol>
                <a:gridCol w="1594047">
                  <a:extLst>
                    <a:ext uri="{9D8B030D-6E8A-4147-A177-3AD203B41FA5}">
                      <a16:colId xmlns:a16="http://schemas.microsoft.com/office/drawing/2014/main" val="1839860122"/>
                    </a:ext>
                  </a:extLst>
                </a:gridCol>
                <a:gridCol w="1594047">
                  <a:extLst>
                    <a:ext uri="{9D8B030D-6E8A-4147-A177-3AD203B41FA5}">
                      <a16:colId xmlns:a16="http://schemas.microsoft.com/office/drawing/2014/main" val="1582014100"/>
                    </a:ext>
                  </a:extLst>
                </a:gridCol>
                <a:gridCol w="1594047">
                  <a:extLst>
                    <a:ext uri="{9D8B030D-6E8A-4147-A177-3AD203B41FA5}">
                      <a16:colId xmlns:a16="http://schemas.microsoft.com/office/drawing/2014/main" val="1194097661"/>
                    </a:ext>
                  </a:extLst>
                </a:gridCol>
              </a:tblGrid>
              <a:tr h="180975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u="none" strike="noStrike" dirty="0">
                          <a:effectLst/>
                        </a:rPr>
                        <a:t>Video #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u="none" strike="noStrike" dirty="0">
                          <a:effectLst/>
                        </a:rPr>
                        <a:t>Sea Lion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u="none" strike="noStrike" dirty="0">
                          <a:effectLst/>
                        </a:rPr>
                        <a:t>Rate (deg/s)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u="none" strike="noStrike">
                          <a:effectLst/>
                        </a:rPr>
                        <a:t>Radius (m/s)</a:t>
                      </a:r>
                      <a:endParaRPr lang="en-US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u="none" strike="noStrike">
                          <a:effectLst/>
                        </a:rPr>
                        <a:t>Velocity (m/s)</a:t>
                      </a:r>
                      <a:endParaRPr lang="en-US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2000" b="1" u="none" strike="noStrike">
                          <a:effectLst/>
                        </a:rPr>
                        <a:t>Centripedal Acceleration (m/s^2)</a:t>
                      </a:r>
                      <a:endParaRPr lang="it-IT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>
                          <a:effectLst/>
                        </a:rPr>
                        <a:t>g</a:t>
                      </a:r>
                      <a:endParaRPr lang="en-US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1941051655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u="none" strike="noStrike">
                          <a:effectLst/>
                        </a:rPr>
                        <a:t>377A2948</a:t>
                      </a:r>
                      <a:endParaRPr lang="en-US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u="none" strike="noStrike">
                          <a:effectLst/>
                        </a:rPr>
                        <a:t>Ariel</a:t>
                      </a:r>
                      <a:endParaRPr lang="en-US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u="none" strike="noStrike">
                          <a:effectLst/>
                        </a:rPr>
                        <a:t>438.251</a:t>
                      </a:r>
                      <a:endParaRPr lang="en-US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u="none" strike="noStrike" dirty="0">
                          <a:effectLst/>
                        </a:rPr>
                        <a:t>0.3455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u="none" strike="noStrike" dirty="0">
                          <a:effectLst/>
                        </a:rPr>
                        <a:t>2.6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u="none" strike="noStrike" dirty="0">
                          <a:effectLst/>
                        </a:rPr>
                        <a:t>20.2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u="none" strike="noStrike" dirty="0">
                          <a:effectLst/>
                        </a:rPr>
                        <a:t>2.1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131349069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8C229DA4-B51C-8DE6-581F-E803944103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88" y="3446284"/>
            <a:ext cx="12149612" cy="2149446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5F3FA5D2-EA16-02CF-C585-3BF8150481FE}"/>
              </a:ext>
            </a:extLst>
          </p:cNvPr>
          <p:cNvSpPr/>
          <p:nvPr/>
        </p:nvSpPr>
        <p:spPr>
          <a:xfrm>
            <a:off x="742121" y="4248978"/>
            <a:ext cx="722245" cy="136828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F9B27F4-466F-9C02-D785-8A118FCF3325}"/>
              </a:ext>
            </a:extLst>
          </p:cNvPr>
          <p:cNvSpPr/>
          <p:nvPr/>
        </p:nvSpPr>
        <p:spPr>
          <a:xfrm>
            <a:off x="9236763" y="5689671"/>
            <a:ext cx="1451115" cy="97617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A40078E-2D98-48E9-E0B0-653D851C10AE}"/>
              </a:ext>
            </a:extLst>
          </p:cNvPr>
          <p:cNvGrpSpPr/>
          <p:nvPr/>
        </p:nvGrpSpPr>
        <p:grpSpPr>
          <a:xfrm>
            <a:off x="3501852" y="121585"/>
            <a:ext cx="4986166" cy="3260545"/>
            <a:chOff x="1301990" y="3960298"/>
            <a:chExt cx="4740291" cy="2897702"/>
          </a:xfrm>
        </p:grpSpPr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D1F29FF1-97FA-7013-88CE-130A5173B1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01990" y="3960298"/>
              <a:ext cx="4740291" cy="28977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E40E95F-3B56-1A00-569B-8773150C15BF}"/>
                </a:ext>
              </a:extLst>
            </p:cNvPr>
            <p:cNvSpPr/>
            <p:nvPr/>
          </p:nvSpPr>
          <p:spPr>
            <a:xfrm>
              <a:off x="5085759" y="4135432"/>
              <a:ext cx="60144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ld Standard TT" panose="020B0604020202020204" charset="0"/>
                  <a:ea typeface="+mn-ea"/>
                  <a:cs typeface="+mn-cs"/>
                </a:rPr>
                <a:t>5.1</a:t>
              </a:r>
              <a:r>
                <a:rPr kumimoji="0" lang="en-US" sz="1800" b="1" i="1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ld Standard TT" panose="020B0604020202020204" charset="0"/>
                  <a:ea typeface="+mn-ea"/>
                  <a:cs typeface="+mn-cs"/>
                </a:rPr>
                <a:t>g</a:t>
              </a:r>
              <a:endPara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6891FF2A-28F0-E3B3-9039-C9809FBCE72D}"/>
              </a:ext>
            </a:extLst>
          </p:cNvPr>
          <p:cNvSpPr txBox="1"/>
          <p:nvPr/>
        </p:nvSpPr>
        <p:spPr>
          <a:xfrm>
            <a:off x="609600" y="249552"/>
            <a:ext cx="7131878" cy="80244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300" b="1" dirty="0">
                <a:ln w="22225">
                  <a:solidFill>
                    <a:schemeClr val="tx1"/>
                  </a:solidFill>
                  <a:miter lim="800000"/>
                </a:ln>
                <a:noFill/>
                <a:latin typeface="+mj-lt"/>
                <a:ea typeface="+mj-ea"/>
                <a:cs typeface="+mj-cs"/>
              </a:rPr>
              <a:t>CHATGPT</a:t>
            </a:r>
          </a:p>
        </p:txBody>
      </p:sp>
    </p:spTree>
    <p:extLst>
      <p:ext uri="{BB962C8B-B14F-4D97-AF65-F5344CB8AC3E}">
        <p14:creationId xmlns:p14="http://schemas.microsoft.com/office/powerpoint/2010/main" val="1184253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F8B82CA-CBE0-2C32-5786-FAC76ED07821}"/>
              </a:ext>
            </a:extLst>
          </p:cNvPr>
          <p:cNvGraphicFramePr>
            <a:graphicFrameLocks noGrp="1"/>
          </p:cNvGraphicFramePr>
          <p:nvPr/>
        </p:nvGraphicFramePr>
        <p:xfrm>
          <a:off x="516835" y="1062767"/>
          <a:ext cx="11158329" cy="122872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94047">
                  <a:extLst>
                    <a:ext uri="{9D8B030D-6E8A-4147-A177-3AD203B41FA5}">
                      <a16:colId xmlns:a16="http://schemas.microsoft.com/office/drawing/2014/main" val="2897871264"/>
                    </a:ext>
                  </a:extLst>
                </a:gridCol>
                <a:gridCol w="1594047">
                  <a:extLst>
                    <a:ext uri="{9D8B030D-6E8A-4147-A177-3AD203B41FA5}">
                      <a16:colId xmlns:a16="http://schemas.microsoft.com/office/drawing/2014/main" val="2380175033"/>
                    </a:ext>
                  </a:extLst>
                </a:gridCol>
                <a:gridCol w="1594047">
                  <a:extLst>
                    <a:ext uri="{9D8B030D-6E8A-4147-A177-3AD203B41FA5}">
                      <a16:colId xmlns:a16="http://schemas.microsoft.com/office/drawing/2014/main" val="3263567636"/>
                    </a:ext>
                  </a:extLst>
                </a:gridCol>
                <a:gridCol w="1594047">
                  <a:extLst>
                    <a:ext uri="{9D8B030D-6E8A-4147-A177-3AD203B41FA5}">
                      <a16:colId xmlns:a16="http://schemas.microsoft.com/office/drawing/2014/main" val="3172526056"/>
                    </a:ext>
                  </a:extLst>
                </a:gridCol>
                <a:gridCol w="1594047">
                  <a:extLst>
                    <a:ext uri="{9D8B030D-6E8A-4147-A177-3AD203B41FA5}">
                      <a16:colId xmlns:a16="http://schemas.microsoft.com/office/drawing/2014/main" val="1839860122"/>
                    </a:ext>
                  </a:extLst>
                </a:gridCol>
                <a:gridCol w="1594047">
                  <a:extLst>
                    <a:ext uri="{9D8B030D-6E8A-4147-A177-3AD203B41FA5}">
                      <a16:colId xmlns:a16="http://schemas.microsoft.com/office/drawing/2014/main" val="1582014100"/>
                    </a:ext>
                  </a:extLst>
                </a:gridCol>
                <a:gridCol w="1594047">
                  <a:extLst>
                    <a:ext uri="{9D8B030D-6E8A-4147-A177-3AD203B41FA5}">
                      <a16:colId xmlns:a16="http://schemas.microsoft.com/office/drawing/2014/main" val="1194097661"/>
                    </a:ext>
                  </a:extLst>
                </a:gridCol>
              </a:tblGrid>
              <a:tr h="180975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u="none" strike="noStrike" dirty="0">
                          <a:effectLst/>
                        </a:rPr>
                        <a:t>Video #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u="none" strike="noStrike" dirty="0">
                          <a:effectLst/>
                        </a:rPr>
                        <a:t>Sea Lion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u="none" strike="noStrike" dirty="0">
                          <a:effectLst/>
                        </a:rPr>
                        <a:t>Rate (deg/s)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u="none" strike="noStrike">
                          <a:effectLst/>
                        </a:rPr>
                        <a:t>Radius (m/s)</a:t>
                      </a:r>
                      <a:endParaRPr lang="en-US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u="none" strike="noStrike">
                          <a:effectLst/>
                        </a:rPr>
                        <a:t>Velocity (m/s)</a:t>
                      </a:r>
                      <a:endParaRPr lang="en-US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2000" b="1" u="none" strike="noStrike">
                          <a:effectLst/>
                        </a:rPr>
                        <a:t>Centripedal Acceleration (m/s^2)</a:t>
                      </a:r>
                      <a:endParaRPr lang="it-IT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>
                          <a:effectLst/>
                        </a:rPr>
                        <a:t>g</a:t>
                      </a:r>
                      <a:endParaRPr lang="en-US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1941051655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u="none" strike="noStrike">
                          <a:effectLst/>
                        </a:rPr>
                        <a:t>377A2948</a:t>
                      </a:r>
                      <a:endParaRPr lang="en-US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u="none" strike="noStrike" dirty="0">
                          <a:effectLst/>
                        </a:rPr>
                        <a:t>Ariel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u="none" strike="noStrike">
                          <a:effectLst/>
                        </a:rPr>
                        <a:t>438.251</a:t>
                      </a:r>
                      <a:endParaRPr lang="en-US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u="none" strike="noStrike" dirty="0">
                          <a:effectLst/>
                        </a:rPr>
                        <a:t>0.3455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u="none" strike="noStrike" dirty="0">
                          <a:effectLst/>
                        </a:rPr>
                        <a:t>2.6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u="none" strike="noStrike" dirty="0">
                          <a:effectLst/>
                        </a:rPr>
                        <a:t>20.2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u="none" strike="noStrike" dirty="0">
                          <a:effectLst/>
                        </a:rPr>
                        <a:t>2.1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131349069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3D2467AB-735A-88D4-A147-953D9F04CC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426" y="2609026"/>
            <a:ext cx="11708296" cy="246158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1346FF6-65F0-5A7B-E809-FF5D3701A9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6023" y="5146355"/>
            <a:ext cx="3842898" cy="166285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B4BEBF5-BE4E-F95B-D5C1-75FB077F4B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9" y="5156440"/>
            <a:ext cx="5055704" cy="165277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6775A4F-FCBA-4889-FAEA-F76078ECA9A6}"/>
              </a:ext>
            </a:extLst>
          </p:cNvPr>
          <p:cNvSpPr txBox="1"/>
          <p:nvPr/>
        </p:nvSpPr>
        <p:spPr>
          <a:xfrm>
            <a:off x="786297" y="324322"/>
            <a:ext cx="7131878" cy="80244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300" b="1" dirty="0">
                <a:ln w="22225">
                  <a:solidFill>
                    <a:schemeClr val="tx1"/>
                  </a:solidFill>
                  <a:miter lim="800000"/>
                </a:ln>
                <a:noFill/>
                <a:latin typeface="+mj-lt"/>
                <a:ea typeface="+mj-ea"/>
                <a:cs typeface="+mj-cs"/>
              </a:rPr>
              <a:t>COPILOT</a:t>
            </a:r>
          </a:p>
        </p:txBody>
      </p:sp>
    </p:spTree>
    <p:extLst>
      <p:ext uri="{BB962C8B-B14F-4D97-AF65-F5344CB8AC3E}">
        <p14:creationId xmlns:p14="http://schemas.microsoft.com/office/powerpoint/2010/main" val="3433776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3536AD-53A7-0FF4-3F22-6B83DB99C7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5226" y="1172129"/>
            <a:ext cx="11721548" cy="5572538"/>
          </a:xfrm>
        </p:spPr>
        <p:txBody>
          <a:bodyPr>
            <a:normAutofit fontScale="70000" lnSpcReduction="20000"/>
          </a:bodyPr>
          <a:lstStyle/>
          <a:p>
            <a:pPr marL="0" indent="0">
              <a:lnSpc>
                <a:spcPct val="170000"/>
              </a:lnSpc>
              <a:buNone/>
            </a:pPr>
            <a:r>
              <a:rPr lang="en-US" dirty="0"/>
              <a:t>“</a:t>
            </a:r>
            <a:r>
              <a:rPr lang="en-US" sz="2200" dirty="0"/>
              <a:t>I have biomechanical data of sea lions performing aquatic turns. This data includes animal body length (in meters) “</a:t>
            </a:r>
            <a:r>
              <a:rPr lang="en-US" sz="2200" dirty="0" err="1"/>
              <a:t>length_m</a:t>
            </a:r>
            <a:r>
              <a:rPr lang="en-US" sz="2200" dirty="0"/>
              <a:t>”, </a:t>
            </a:r>
            <a:r>
              <a:rPr lang="en-US" sz="2200" dirty="0" err="1"/>
              <a:t>x,y</a:t>
            </a:r>
            <a:r>
              <a:rPr lang="en-US" sz="2200" dirty="0"/>
              <a:t> coordinates of anatomical points of the sea lion throughout the aquatic turn (in meters) “</a:t>
            </a:r>
            <a:r>
              <a:rPr lang="en-US" sz="2200" dirty="0" err="1"/>
              <a:t>x_space_m</a:t>
            </a:r>
            <a:r>
              <a:rPr lang="en-US" sz="2200" dirty="0"/>
              <a:t>” and “</a:t>
            </a:r>
            <a:r>
              <a:rPr lang="en-US" sz="2200" dirty="0" err="1"/>
              <a:t>y_space_m</a:t>
            </a:r>
            <a:r>
              <a:rPr lang="en-US" sz="2200" dirty="0"/>
              <a:t>”, and the timestamps (in seconds) “</a:t>
            </a:r>
            <a:r>
              <a:rPr lang="en-US" sz="2200" dirty="0" err="1"/>
              <a:t>timestamp_sec</a:t>
            </a:r>
            <a:r>
              <a:rPr lang="en-US" sz="2200" dirty="0"/>
              <a:t>” associated with the anatomical </a:t>
            </a:r>
            <a:r>
              <a:rPr lang="en-US" sz="2200" dirty="0" err="1"/>
              <a:t>x,y</a:t>
            </a:r>
            <a:r>
              <a:rPr lang="en-US" sz="2200" dirty="0"/>
              <a:t> coordinates throughout the video. [pasted in example set of data]</a:t>
            </a:r>
          </a:p>
          <a:p>
            <a:pPr marL="0" indent="0">
              <a:lnSpc>
                <a:spcPct val="170000"/>
              </a:lnSpc>
              <a:buNone/>
            </a:pPr>
            <a:endParaRPr lang="en-US" dirty="0"/>
          </a:p>
          <a:p>
            <a:pPr marL="0" indent="0">
              <a:lnSpc>
                <a:spcPct val="170000"/>
              </a:lnSpc>
              <a:buNone/>
            </a:pPr>
            <a:r>
              <a:rPr lang="en-US" sz="26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Can you please write a functional r code that includes all package downloads and library, </a:t>
            </a:r>
            <a:r>
              <a:rPr lang="en-US" sz="2600" dirty="0">
                <a:effectLst/>
                <a:highlight>
                  <a:srgbClr val="FFFF00"/>
                </a:highlight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and utilizes </a:t>
            </a:r>
            <a:r>
              <a:rPr lang="en-US" sz="2600" dirty="0" err="1">
                <a:effectLst/>
                <a:highlight>
                  <a:srgbClr val="FFFF00"/>
                </a:highlight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tidyverse</a:t>
            </a:r>
            <a:r>
              <a:rPr lang="en-US" sz="2600" dirty="0">
                <a:effectLst/>
                <a:highlight>
                  <a:srgbClr val="FFFF00"/>
                </a:highlight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and read.csv to access the data file through “ read.csv(“**specific computer path**")” Ideally, this r code will use the </a:t>
            </a:r>
            <a:r>
              <a:rPr lang="en-US" sz="26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timestamps, and extracted </a:t>
            </a:r>
            <a:r>
              <a:rPr lang="en-US" sz="26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x,y</a:t>
            </a:r>
            <a:r>
              <a:rPr lang="en-US" sz="26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coordinates of manually tracked 2D video to calculate turning parameters such as the animal’s turning rate ( in degrees per second), turning radius (in meters), convert turning rate into radians to then calculate turning velocity ( in meters per second), centripetal acceleration of the turn (in meters per second squared), and g-force of the turn (in multiples of gravitational force), in that specific order. </a:t>
            </a:r>
            <a:r>
              <a:rPr lang="en-US" sz="2600" dirty="0">
                <a:effectLst/>
                <a:highlight>
                  <a:srgbClr val="FFFF00"/>
                </a:highlight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The ideal output will be a table with a single value calculated across the entirety of the turn  for each of the turning parameters (turning rate, turning radius, turning velocity, centripetal acceleration, and g-force)</a:t>
            </a:r>
            <a:r>
              <a:rPr lang="en-US" dirty="0"/>
              <a:t>.”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AE2C0E-E28D-D285-D101-25AB47EB9745}"/>
              </a:ext>
            </a:extLst>
          </p:cNvPr>
          <p:cNvSpPr txBox="1"/>
          <p:nvPr/>
        </p:nvSpPr>
        <p:spPr>
          <a:xfrm>
            <a:off x="786297" y="324322"/>
            <a:ext cx="7131878" cy="80244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300" b="1" dirty="0">
                <a:ln w="22225">
                  <a:solidFill>
                    <a:schemeClr val="tx1"/>
                  </a:solidFill>
                  <a:miter lim="800000"/>
                </a:ln>
                <a:noFill/>
                <a:latin typeface="+mj-lt"/>
                <a:ea typeface="+mj-ea"/>
                <a:cs typeface="+mj-cs"/>
              </a:rPr>
              <a:t>EDITED PROMPT</a:t>
            </a:r>
          </a:p>
        </p:txBody>
      </p:sp>
    </p:spTree>
    <p:extLst>
      <p:ext uri="{BB962C8B-B14F-4D97-AF65-F5344CB8AC3E}">
        <p14:creationId xmlns:p14="http://schemas.microsoft.com/office/powerpoint/2010/main" val="1805474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0AD6D33-F90A-2B1B-A4D3-A9E921AB45E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81303863"/>
              </p:ext>
            </p:extLst>
          </p:nvPr>
        </p:nvGraphicFramePr>
        <p:xfrm>
          <a:off x="1211261" y="1868964"/>
          <a:ext cx="9769475" cy="1798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53895">
                  <a:extLst>
                    <a:ext uri="{9D8B030D-6E8A-4147-A177-3AD203B41FA5}">
                      <a16:colId xmlns:a16="http://schemas.microsoft.com/office/drawing/2014/main" val="805599085"/>
                    </a:ext>
                  </a:extLst>
                </a:gridCol>
                <a:gridCol w="1953895">
                  <a:extLst>
                    <a:ext uri="{9D8B030D-6E8A-4147-A177-3AD203B41FA5}">
                      <a16:colId xmlns:a16="http://schemas.microsoft.com/office/drawing/2014/main" val="1973659418"/>
                    </a:ext>
                  </a:extLst>
                </a:gridCol>
                <a:gridCol w="1953895">
                  <a:extLst>
                    <a:ext uri="{9D8B030D-6E8A-4147-A177-3AD203B41FA5}">
                      <a16:colId xmlns:a16="http://schemas.microsoft.com/office/drawing/2014/main" val="2455735231"/>
                    </a:ext>
                  </a:extLst>
                </a:gridCol>
                <a:gridCol w="1953895">
                  <a:extLst>
                    <a:ext uri="{9D8B030D-6E8A-4147-A177-3AD203B41FA5}">
                      <a16:colId xmlns:a16="http://schemas.microsoft.com/office/drawing/2014/main" val="3736637732"/>
                    </a:ext>
                  </a:extLst>
                </a:gridCol>
                <a:gridCol w="1953895">
                  <a:extLst>
                    <a:ext uri="{9D8B030D-6E8A-4147-A177-3AD203B41FA5}">
                      <a16:colId xmlns:a16="http://schemas.microsoft.com/office/drawing/2014/main" val="125939631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 sz="2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Attempts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Errors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Functional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Functioning Correctly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65539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500" dirty="0"/>
                        <a:t>ChatGPT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>
                          <a:highlight>
                            <a:srgbClr val="FFFF00"/>
                          </a:highlight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57678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500" dirty="0"/>
                        <a:t>Copilot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Yes/No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4150409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A2427641-FAEB-CAAF-070B-4F5E79E7352F}"/>
              </a:ext>
            </a:extLst>
          </p:cNvPr>
          <p:cNvSpPr txBox="1"/>
          <p:nvPr/>
        </p:nvSpPr>
        <p:spPr>
          <a:xfrm>
            <a:off x="1211261" y="4204841"/>
            <a:ext cx="9913939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My goal was to recreate a Matlab code used in Leahy et al., 2021 with MINIMAL code editing from myself</a:t>
            </a:r>
          </a:p>
          <a:p>
            <a:endParaRPr lang="en-US" sz="2000" dirty="0"/>
          </a:p>
          <a:p>
            <a:r>
              <a:rPr lang="en-US" sz="2000" dirty="0"/>
              <a:t>Under these restrictions, I have not been able to recreate the code</a:t>
            </a:r>
          </a:p>
          <a:p>
            <a:endParaRPr lang="en-US" sz="2000" dirty="0"/>
          </a:p>
          <a:p>
            <a:r>
              <a:rPr lang="en-US" sz="2000" dirty="0"/>
              <a:t>I am still attempting to break the requests down piece by piece and seeing if I can recreate the code with more input and editing on my end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713B7556-0B01-6D4E-09F0-0684C82A027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490330"/>
            <a:ext cx="10515600" cy="89555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300" b="1" dirty="0">
                <a:ln w="22225">
                  <a:solidFill>
                    <a:schemeClr val="tx1"/>
                  </a:solidFill>
                  <a:miter lim="800000"/>
                </a:ln>
                <a:noFill/>
                <a:latin typeface="+mj-lt"/>
                <a:ea typeface="+mj-ea"/>
                <a:cs typeface="+mj-cs"/>
              </a:rPr>
              <a:t>CHATGPT VS COPILOT</a:t>
            </a:r>
          </a:p>
        </p:txBody>
      </p:sp>
    </p:spTree>
    <p:extLst>
      <p:ext uri="{BB962C8B-B14F-4D97-AF65-F5344CB8AC3E}">
        <p14:creationId xmlns:p14="http://schemas.microsoft.com/office/powerpoint/2010/main" val="39403443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8061</TotalTime>
  <Words>1143</Words>
  <Application>Microsoft Office PowerPoint</Application>
  <PresentationFormat>Widescreen</PresentationFormat>
  <Paragraphs>135</Paragraphs>
  <Slides>11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Aptos</vt:lpstr>
      <vt:lpstr>Aptos Display</vt:lpstr>
      <vt:lpstr>Aptos Narrow</vt:lpstr>
      <vt:lpstr>Arial</vt:lpstr>
      <vt:lpstr>Calibri</vt:lpstr>
      <vt:lpstr>Old Standard TT</vt:lpstr>
      <vt:lpstr>Office Theme</vt:lpstr>
      <vt:lpstr>Analyzing Sea Lion Aquatic Turning Performance Using AI Generated R Code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CHATGPT VS COPILOT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Analyzing Sea Lion Aquatic Turning Performance Using AI Generated R Code</dc:title>
  <dc:creator>Ariel Leahy</dc:creator>
  <cp:lastModifiedBy>Ariel Leahy</cp:lastModifiedBy>
  <cp:revision>1</cp:revision>
  <dcterms:created xsi:type="dcterms:W3CDTF">2024-04-11T20:47:04Z</dcterms:created>
  <dcterms:modified xsi:type="dcterms:W3CDTF">2024-05-03T21:55:03Z</dcterms:modified>
</cp:coreProperties>
</file>